
<file path=[Content_Types].xml><?xml version="1.0" encoding="utf-8"?>
<Types xmlns="http://schemas.openxmlformats.org/package/2006/content-types">
  <Default Extension="emf" ContentType="image/x-emf"/>
  <Default Extension="eps" ContentType="image/ep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 id="2147483745" r:id="rId5"/>
  </p:sldMasterIdLst>
  <p:notesMasterIdLst>
    <p:notesMasterId r:id="rId31"/>
  </p:notesMasterIdLst>
  <p:sldIdLst>
    <p:sldId id="803" r:id="rId6"/>
    <p:sldId id="805" r:id="rId7"/>
    <p:sldId id="806" r:id="rId8"/>
    <p:sldId id="810" r:id="rId9"/>
    <p:sldId id="811" r:id="rId10"/>
    <p:sldId id="812" r:id="rId11"/>
    <p:sldId id="813" r:id="rId12"/>
    <p:sldId id="807" r:id="rId13"/>
    <p:sldId id="814" r:id="rId14"/>
    <p:sldId id="815" r:id="rId15"/>
    <p:sldId id="816" r:id="rId16"/>
    <p:sldId id="310" r:id="rId17"/>
    <p:sldId id="312" r:id="rId18"/>
    <p:sldId id="314" r:id="rId19"/>
    <p:sldId id="315" r:id="rId20"/>
    <p:sldId id="317" r:id="rId21"/>
    <p:sldId id="817" r:id="rId22"/>
    <p:sldId id="260" r:id="rId23"/>
    <p:sldId id="261" r:id="rId24"/>
    <p:sldId id="265" r:id="rId25"/>
    <p:sldId id="266" r:id="rId26"/>
    <p:sldId id="269" r:id="rId27"/>
    <p:sldId id="271" r:id="rId28"/>
    <p:sldId id="272" r:id="rId29"/>
    <p:sldId id="818" r:id="rId30"/>
  </p:sldIdLst>
  <p:sldSz cx="12192000" cy="6858000"/>
  <p:notesSz cx="7315200" cy="9601200"/>
  <p:embeddedFontLst>
    <p:embeddedFont>
      <p:font typeface="Cambria Math" panose="02040503050406030204" pitchFamily="18" charset="0"/>
      <p:regular r:id="rId32"/>
    </p:embeddedFont>
    <p:embeddedFont>
      <p:font typeface="Segoe UI Semibold" panose="020B0702040204020203"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D4E207-3935-0857-7D85-F9730F8EA86F}" name="Branscom,Yael" initials="YB" userId="Branscom,Yael" providerId="None"/>
  <p188:author id="{65D9EC79-04D8-7E1D-7780-A98124ABD8DB}" name="Yan,Xue" initials="Ya" userId="S::xy343@drexel.edu::d3aa5882-17cc-4918-b2fc-29749983cc6f" providerId="AD"/>
  <p188:author id="{098F47BF-841E-D851-055A-68DAC965583C}" name="Saunders,Aleister" initials="S" userId="S::ajs56@drexel.edu::2e19f658-6b12-4a04-b1bb-1b1b7ae22657" providerId="AD"/>
  <p188:author id="{E0684ACF-5974-175B-E85A-1E8452DC5159}" name="Turner,Casey" initials="Tu" userId="S::lat59@drexel.edu::5807ddcc-a1ab-4d45-9c07-be7166927ba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600"/>
    <a:srgbClr val="07284D"/>
    <a:srgbClr val="003A70"/>
    <a:srgbClr val="FF33CC"/>
    <a:srgbClr val="004479"/>
    <a:srgbClr val="28417B"/>
    <a:srgbClr val="07294D"/>
    <a:srgbClr val="07297B"/>
    <a:srgbClr val="00416F"/>
    <a:srgbClr val="E6A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534"/>
    <p:restoredTop sz="86715"/>
  </p:normalViewPr>
  <p:slideViewPr>
    <p:cSldViewPr snapToGrid="0">
      <p:cViewPr varScale="1">
        <p:scale>
          <a:sx n="92" d="100"/>
          <a:sy n="92" d="100"/>
        </p:scale>
        <p:origin x="69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font" Target="fonts/font3.fntdata"/><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5.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4.fntdata"/><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2.fntdata"/><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9B11CAB0-1AF7-A54B-B5B4-05552798A09B}" type="datetimeFigureOut">
              <a:rPr lang="en-US" smtClean="0"/>
              <a:t>10/12/26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AB40AB1-9873-6547-B8D9-8E0B9BC1EAC5}" type="slidenum">
              <a:rPr lang="en-US" smtClean="0"/>
              <a:t>‹#›</a:t>
            </a:fld>
            <a:endParaRPr lang="en-US"/>
          </a:p>
        </p:txBody>
      </p:sp>
    </p:spTree>
    <p:extLst>
      <p:ext uri="{BB962C8B-B14F-4D97-AF65-F5344CB8AC3E}">
        <p14:creationId xmlns:p14="http://schemas.microsoft.com/office/powerpoint/2010/main" val="2158621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lnSpc>
                <a:spcPct val="115000"/>
              </a:lnSpc>
              <a:spcBef>
                <a:spcPts val="0"/>
              </a:spcBef>
              <a:spcAft>
                <a:spcPts val="800"/>
              </a:spcAft>
              <a:buFont typeface="Arial" panose="020B0604020202020204" pitchFamily="34" charset="0"/>
              <a:buChar char="•"/>
            </a:pPr>
            <a:r>
              <a:rPr lang="en-US" sz="1200" kern="0" dirty="0">
                <a:effectLst/>
                <a:latin typeface="Times New Roman" panose="02020603050405020304" pitchFamily="18" charset="0"/>
                <a:ea typeface="Times New Roman" panose="02020603050405020304" pitchFamily="18" charset="0"/>
                <a:cs typeface="Times New Roman" panose="02020603050405020304" pitchFamily="18" charset="0"/>
              </a:rPr>
              <a:t>The main challenge is finding the right balance between completeness and complexity.</a:t>
            </a:r>
            <a:br>
              <a:rPr lang="en-US" sz="1200"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1200" kern="0" dirty="0">
                <a:effectLst/>
                <a:latin typeface="Times New Roman" panose="02020603050405020304" pitchFamily="18" charset="0"/>
                <a:ea typeface="Times New Roman" panose="02020603050405020304" pitchFamily="18" charset="0"/>
                <a:cs typeface="Times New Roman" panose="02020603050405020304" pitchFamily="18" charset="0"/>
              </a:rPr>
              <a:t>If the KG is too large, it becomes redundant and unmanageable.</a:t>
            </a:r>
            <a:br>
              <a:rPr lang="en-US" sz="1200"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1200" kern="0" dirty="0">
                <a:effectLst/>
                <a:latin typeface="Times New Roman" panose="02020603050405020304" pitchFamily="18" charset="0"/>
                <a:ea typeface="Times New Roman" panose="02020603050405020304" pitchFamily="18" charset="0"/>
                <a:cs typeface="Times New Roman" panose="02020603050405020304" pitchFamily="18" charset="0"/>
              </a:rPr>
              <a:t>If it’s too small, it fails to capture important concepts from the lectures.</a:t>
            </a:r>
            <a:endParaRPr lang="en-US" sz="1200" kern="100" dirty="0">
              <a:effectLst/>
              <a:latin typeface="Aptos" panose="020B0004020202020204" pitchFamily="34" charset="0"/>
              <a:ea typeface="DengXian" panose="02010600030101010101" pitchFamily="2" charset="-122"/>
              <a:cs typeface="Times New Roman" panose="02020603050405020304" pitchFamily="18" charset="0"/>
            </a:endParaRPr>
          </a:p>
          <a:p>
            <a:pPr marL="285750" marR="0" indent="-285750">
              <a:lnSpc>
                <a:spcPct val="115000"/>
              </a:lnSpc>
              <a:spcBef>
                <a:spcPts val="0"/>
              </a:spcBef>
              <a:spcAft>
                <a:spcPts val="800"/>
              </a:spcAft>
              <a:buFont typeface="Arial" panose="020B0604020202020204" pitchFamily="34" charset="0"/>
              <a:buChar char="•"/>
            </a:pPr>
            <a:r>
              <a:rPr lang="en-US" sz="1200" kern="0" dirty="0">
                <a:effectLst/>
                <a:latin typeface="Times New Roman" panose="02020603050405020304" pitchFamily="18" charset="0"/>
                <a:ea typeface="Times New Roman" panose="02020603050405020304" pitchFamily="18" charset="0"/>
                <a:cs typeface="Times New Roman" panose="02020603050405020304" pitchFamily="18" charset="0"/>
              </a:rPr>
              <a:t>Most existing methods rely on heuristics, cutoff thresholds, or human curation. None provide a formal mechanism to negotiate the trade-off between representing enough information while maintaining a manageable structure.</a:t>
            </a:r>
            <a:endParaRPr lang="en-US" sz="1200" kern="100" dirty="0">
              <a:effectLst/>
              <a:latin typeface="Aptos" panose="020B0004020202020204" pitchFamily="34" charset="0"/>
              <a:ea typeface="DengXian" panose="02010600030101010101" pitchFamily="2" charset="-122"/>
              <a:cs typeface="Times New Roman" panose="02020603050405020304" pitchFamily="18" charset="0"/>
            </a:endParaRPr>
          </a:p>
          <a:p>
            <a:pPr marL="285750" marR="0" indent="-285750">
              <a:lnSpc>
                <a:spcPct val="115000"/>
              </a:lnSpc>
              <a:spcBef>
                <a:spcPts val="0"/>
              </a:spcBef>
              <a:spcAft>
                <a:spcPts val="800"/>
              </a:spcAft>
              <a:buFont typeface="Arial" panose="020B0604020202020204" pitchFamily="34" charset="0"/>
              <a:buChar char="•"/>
            </a:pPr>
            <a:r>
              <a:rPr lang="en-US" sz="1200" kern="0" dirty="0">
                <a:effectLst/>
                <a:latin typeface="Times New Roman" panose="02020603050405020304" pitchFamily="18" charset="0"/>
                <a:ea typeface="Times New Roman" panose="02020603050405020304" pitchFamily="18" charset="0"/>
              </a:rPr>
              <a:t>Our solution is to treat KG construction as a compression problem, just like compressing an image or audio signal, and decide what level of detail is necessary to preserve the core information in the lecture.</a:t>
            </a:r>
            <a:r>
              <a:rPr lang="en-US" dirty="0">
                <a:effectLst/>
              </a:rPr>
              <a:t> </a:t>
            </a:r>
            <a:endParaRPr lang="en-US" dirty="0"/>
          </a:p>
        </p:txBody>
      </p:sp>
      <p:sp>
        <p:nvSpPr>
          <p:cNvPr id="4" name="Slide Number Placeholder 3"/>
          <p:cNvSpPr>
            <a:spLocks noGrp="1"/>
          </p:cNvSpPr>
          <p:nvPr>
            <p:ph type="sldNum" sz="quarter" idx="5"/>
          </p:nvPr>
        </p:nvSpPr>
        <p:spPr/>
        <p:txBody>
          <a:bodyPr/>
          <a:lstStyle/>
          <a:p>
            <a:fld id="{7D225472-5868-4BE3-96E3-95E2C4FBCF04}" type="slidenum">
              <a:rPr lang="en-US" smtClean="0"/>
              <a:pPr/>
              <a:t>12</a:t>
            </a:fld>
            <a:endParaRPr lang="en-US"/>
          </a:p>
        </p:txBody>
      </p:sp>
    </p:spTree>
    <p:extLst>
      <p:ext uri="{BB962C8B-B14F-4D97-AF65-F5344CB8AC3E}">
        <p14:creationId xmlns:p14="http://schemas.microsoft.com/office/powerpoint/2010/main" val="42569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lnSpc>
                <a:spcPct val="115000"/>
              </a:lnSpc>
              <a:spcBef>
                <a:spcPts val="0"/>
              </a:spcBef>
              <a:spcAft>
                <a:spcPts val="800"/>
              </a:spcAft>
              <a:buFont typeface="Arial" panose="020B0604020202020204" pitchFamily="34" charset="0"/>
              <a:buChar char="•"/>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To measure distortion, we use fused </a:t>
            </a:r>
            <a:r>
              <a:rPr lang="en-US" sz="1800" kern="0" dirty="0" err="1">
                <a:effectLst/>
                <a:latin typeface="Times New Roman" panose="02020603050405020304" pitchFamily="18" charset="0"/>
                <a:ea typeface="Times New Roman" panose="02020603050405020304" pitchFamily="18" charset="0"/>
                <a:cs typeface="Times New Roman" panose="02020603050405020304" pitchFamily="18" charset="0"/>
              </a:rPr>
              <a:t>Gromov</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-Wasserstein optimal transport, or FGW.</a:t>
            </a:r>
            <a:endParaRPr lang="en-US" sz="1800" kern="100" dirty="0">
              <a:effectLst/>
              <a:latin typeface="Aptos" panose="020B0004020202020204" pitchFamily="34" charset="0"/>
              <a:ea typeface="DengXian" panose="02010600030101010101" pitchFamily="2" charset="-122"/>
              <a:cs typeface="Times New Roman" panose="02020603050405020304" pitchFamily="18" charset="0"/>
            </a:endParaRPr>
          </a:p>
          <a:p>
            <a:pPr marL="285750" marR="0" indent="-285750">
              <a:lnSpc>
                <a:spcPct val="115000"/>
              </a:lnSpc>
              <a:spcBef>
                <a:spcPts val="0"/>
              </a:spcBef>
              <a:spcAft>
                <a:spcPts val="800"/>
              </a:spcAft>
              <a:buFont typeface="Arial" panose="020B0604020202020204" pitchFamily="34" charset="0"/>
              <a:buChar char="•"/>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FGW provides a way to align two spaces, even if they live in completely different forms, like text segments vs. graph nodes. It captures two kinds of mismatch:</a:t>
            </a:r>
            <a:endParaRPr lang="en-US" sz="1800" b="0" kern="100" dirty="0">
              <a:effectLst/>
              <a:latin typeface="Aptos" panose="020B0004020202020204" pitchFamily="34" charset="0"/>
              <a:ea typeface="DengXian" panose="02010600030101010101" pitchFamily="2" charset="-122"/>
              <a:cs typeface="Times New Roman" panose="02020603050405020304" pitchFamily="18" charset="0"/>
            </a:endParaRPr>
          </a:p>
          <a:p>
            <a:pPr marL="742950" marR="0" lvl="1" indent="-285750">
              <a:lnSpc>
                <a:spcPct val="115000"/>
              </a:lnSpc>
              <a:spcBef>
                <a:spcPts val="0"/>
              </a:spcBef>
              <a:spcAft>
                <a:spcPts val="800"/>
              </a:spcAft>
              <a:buFont typeface="Arial" panose="020B0604020202020204" pitchFamily="34" charset="0"/>
              <a:buChar char="•"/>
            </a:pPr>
            <a:r>
              <a:rPr lang="en-US" sz="1800" b="1" kern="0" dirty="0">
                <a:effectLst/>
                <a:latin typeface="Times New Roman" panose="02020603050405020304" pitchFamily="18" charset="0"/>
                <a:ea typeface="Times New Roman" panose="02020603050405020304" pitchFamily="18" charset="0"/>
                <a:cs typeface="Times New Roman" panose="02020603050405020304" pitchFamily="18" charset="0"/>
              </a:rPr>
              <a:t>Structural mismatch</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 whether the relationships in the KG reflect how topics are organized in the lecture.</a:t>
            </a:r>
            <a:endParaRPr lang="en-US" sz="1800" b="0" kern="100" dirty="0">
              <a:effectLst/>
              <a:latin typeface="Aptos" panose="020B0004020202020204" pitchFamily="34" charset="0"/>
              <a:ea typeface="DengXian" panose="02010600030101010101" pitchFamily="2" charset="-122"/>
              <a:cs typeface="Times New Roman" panose="02020603050405020304" pitchFamily="18" charset="0"/>
            </a:endParaRPr>
          </a:p>
          <a:p>
            <a:pPr marL="742950" marR="0" lvl="1" indent="-285750">
              <a:lnSpc>
                <a:spcPct val="115000"/>
              </a:lnSpc>
              <a:spcBef>
                <a:spcPts val="0"/>
              </a:spcBef>
              <a:spcAft>
                <a:spcPts val="800"/>
              </a:spcAft>
              <a:buFont typeface="Arial" panose="020B0604020202020204" pitchFamily="34" charset="0"/>
              <a:buChar char="•"/>
            </a:pPr>
            <a:r>
              <a:rPr lang="en-US" sz="1800" b="1" kern="0" dirty="0">
                <a:effectLst/>
                <a:latin typeface="Times New Roman" panose="02020603050405020304" pitchFamily="18" charset="0"/>
                <a:ea typeface="Times New Roman" panose="02020603050405020304" pitchFamily="18" charset="0"/>
                <a:cs typeface="Times New Roman" panose="02020603050405020304" pitchFamily="18" charset="0"/>
              </a:rPr>
              <a:t>Semantic mismatch</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 whether the meanings of concepts align with the text.</a:t>
            </a:r>
            <a:endParaRPr lang="en-US" sz="1800" kern="100" dirty="0">
              <a:effectLst/>
              <a:latin typeface="Aptos" panose="020B0004020202020204" pitchFamily="34" charset="0"/>
              <a:ea typeface="DengXian" panose="02010600030101010101" pitchFamily="2" charset="-122"/>
              <a:cs typeface="Times New Roman" panose="02020603050405020304" pitchFamily="18" charset="0"/>
            </a:endParaRPr>
          </a:p>
          <a:p>
            <a:pPr marL="285750" marR="0" indent="-285750">
              <a:lnSpc>
                <a:spcPct val="115000"/>
              </a:lnSpc>
              <a:spcBef>
                <a:spcPts val="0"/>
              </a:spcBef>
              <a:spcAft>
                <a:spcPts val="800"/>
              </a:spcAft>
              <a:buFont typeface="Arial" panose="020B0604020202020204" pitchFamily="34" charset="0"/>
              <a:buChar char="•"/>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The output is a coupling matrix that tells us which parts of the lecture are well represented and which are not. This alignment becomes the feedback signal that guides refinement.</a:t>
            </a:r>
            <a:endParaRPr lang="en-US" sz="1800" kern="100" dirty="0">
              <a:effectLst/>
              <a:latin typeface="Aptos" panose="020B0004020202020204" pitchFamily="34" charset="0"/>
              <a:ea typeface="DengXia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D225472-5868-4BE3-96E3-95E2C4FBCF04}" type="slidenum">
              <a:rPr lang="en-US" smtClean="0"/>
              <a:pPr/>
              <a:t>13</a:t>
            </a:fld>
            <a:endParaRPr lang="en-US"/>
          </a:p>
        </p:txBody>
      </p:sp>
    </p:spTree>
    <p:extLst>
      <p:ext uri="{BB962C8B-B14F-4D97-AF65-F5344CB8AC3E}">
        <p14:creationId xmlns:p14="http://schemas.microsoft.com/office/powerpoint/2010/main" val="2648558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lnSpc>
                <a:spcPct val="115000"/>
              </a:lnSpc>
              <a:spcBef>
                <a:spcPts val="0"/>
              </a:spcBef>
              <a:spcAft>
                <a:spcPts val="800"/>
              </a:spcAft>
              <a:buFont typeface="Arial" panose="020B0604020202020204" pitchFamily="34" charset="0"/>
              <a:buChar char="•"/>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The refinement process is key to our method.</a:t>
            </a:r>
            <a:endParaRPr lang="en-US" sz="1800" kern="100" dirty="0">
              <a:effectLst/>
              <a:latin typeface="Aptos" panose="020B0004020202020204" pitchFamily="34" charset="0"/>
              <a:ea typeface="DengXian" panose="02010600030101010101" pitchFamily="2" charset="-122"/>
              <a:cs typeface="Times New Roman" panose="02020603050405020304" pitchFamily="18" charset="0"/>
            </a:endParaRPr>
          </a:p>
          <a:p>
            <a:pPr marL="285750" marR="0" indent="-285750">
              <a:lnSpc>
                <a:spcPct val="115000"/>
              </a:lnSpc>
              <a:spcBef>
                <a:spcPts val="0"/>
              </a:spcBef>
              <a:spcAft>
                <a:spcPts val="800"/>
              </a:spcAft>
              <a:buFont typeface="Arial" panose="020B0604020202020204" pitchFamily="34" charset="0"/>
              <a:buChar char="•"/>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We apply five types of operations:</a:t>
            </a:r>
            <a:endParaRPr lang="en-US" sz="1800" b="0" kern="100" dirty="0">
              <a:effectLst/>
              <a:latin typeface="Aptos" panose="020B0004020202020204" pitchFamily="34" charset="0"/>
              <a:ea typeface="DengXian" panose="02010600030101010101" pitchFamily="2" charset="-122"/>
              <a:cs typeface="Times New Roman" panose="02020603050405020304" pitchFamily="18" charset="0"/>
            </a:endParaRPr>
          </a:p>
          <a:p>
            <a:pPr marL="742950" marR="0" lvl="1" indent="-285750">
              <a:lnSpc>
                <a:spcPct val="115000"/>
              </a:lnSpc>
              <a:spcBef>
                <a:spcPts val="0"/>
              </a:spcBef>
              <a:spcAft>
                <a:spcPts val="800"/>
              </a:spcAft>
              <a:buFont typeface="Arial" panose="020B0604020202020204" pitchFamily="34" charset="0"/>
              <a:buChar char="•"/>
            </a:pPr>
            <a:r>
              <a:rPr lang="en-US" sz="1800" b="1" kern="0" dirty="0">
                <a:effectLst/>
                <a:latin typeface="Times New Roman" panose="02020603050405020304" pitchFamily="18" charset="0"/>
                <a:ea typeface="Times New Roman" panose="02020603050405020304" pitchFamily="18" charset="0"/>
                <a:cs typeface="Times New Roman" panose="02020603050405020304" pitchFamily="18" charset="0"/>
              </a:rPr>
              <a:t>Add nodes</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when the alignment shows some lecture content is under-represented.</a:t>
            </a:r>
            <a:endParaRPr lang="en-US" sz="1800" b="0" kern="100" dirty="0">
              <a:effectLst/>
              <a:latin typeface="Aptos" panose="020B0004020202020204" pitchFamily="34" charset="0"/>
              <a:ea typeface="DengXian" panose="02010600030101010101" pitchFamily="2" charset="-122"/>
              <a:cs typeface="Times New Roman" panose="02020603050405020304" pitchFamily="18" charset="0"/>
            </a:endParaRPr>
          </a:p>
          <a:p>
            <a:pPr marL="742950" marR="0" lvl="1" indent="-285750">
              <a:lnSpc>
                <a:spcPct val="115000"/>
              </a:lnSpc>
              <a:spcBef>
                <a:spcPts val="0"/>
              </a:spcBef>
              <a:spcAft>
                <a:spcPts val="800"/>
              </a:spcAft>
              <a:buFont typeface="Arial" panose="020B0604020202020204" pitchFamily="34" charset="0"/>
              <a:buChar char="•"/>
            </a:pPr>
            <a:r>
              <a:rPr lang="en-US" sz="1800" b="1" kern="0" dirty="0">
                <a:effectLst/>
                <a:latin typeface="Times New Roman" panose="02020603050405020304" pitchFamily="18" charset="0"/>
                <a:ea typeface="Times New Roman" panose="02020603050405020304" pitchFamily="18" charset="0"/>
                <a:cs typeface="Times New Roman" panose="02020603050405020304" pitchFamily="18" charset="0"/>
              </a:rPr>
              <a:t>Split nodes</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when a single concept is overloaded with heterogeneous content.</a:t>
            </a:r>
            <a:endParaRPr lang="en-US" sz="1800" b="0" kern="100" dirty="0">
              <a:effectLst/>
              <a:latin typeface="Aptos" panose="020B0004020202020204" pitchFamily="34" charset="0"/>
              <a:ea typeface="DengXian" panose="02010600030101010101" pitchFamily="2" charset="-122"/>
              <a:cs typeface="Times New Roman" panose="02020603050405020304" pitchFamily="18" charset="0"/>
            </a:endParaRPr>
          </a:p>
          <a:p>
            <a:pPr marL="742950" marR="0" lvl="1" indent="-285750">
              <a:lnSpc>
                <a:spcPct val="115000"/>
              </a:lnSpc>
              <a:spcBef>
                <a:spcPts val="0"/>
              </a:spcBef>
              <a:spcAft>
                <a:spcPts val="800"/>
              </a:spcAft>
              <a:buFont typeface="Arial" panose="020B0604020202020204" pitchFamily="34" charset="0"/>
              <a:buChar char="•"/>
            </a:pPr>
            <a:r>
              <a:rPr lang="en-US" sz="1800" b="1" kern="0" dirty="0">
                <a:effectLst/>
                <a:latin typeface="Times New Roman" panose="02020603050405020304" pitchFamily="18" charset="0"/>
                <a:ea typeface="Times New Roman" panose="02020603050405020304" pitchFamily="18" charset="0"/>
                <a:cs typeface="Times New Roman" panose="02020603050405020304" pitchFamily="18" charset="0"/>
              </a:rPr>
              <a:t>Merge nodes</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when two concepts are nearly duplicates.</a:t>
            </a:r>
            <a:endParaRPr lang="en-US" sz="1800" b="0" kern="100" dirty="0">
              <a:effectLst/>
              <a:latin typeface="Aptos" panose="020B0004020202020204" pitchFamily="34" charset="0"/>
              <a:ea typeface="DengXian" panose="02010600030101010101" pitchFamily="2" charset="-122"/>
              <a:cs typeface="Times New Roman" panose="02020603050405020304" pitchFamily="18" charset="0"/>
            </a:endParaRPr>
          </a:p>
          <a:p>
            <a:pPr marL="742950" marR="0" lvl="1" indent="-285750">
              <a:lnSpc>
                <a:spcPct val="115000"/>
              </a:lnSpc>
              <a:spcBef>
                <a:spcPts val="0"/>
              </a:spcBef>
              <a:spcAft>
                <a:spcPts val="800"/>
              </a:spcAft>
              <a:buFont typeface="Arial" panose="020B0604020202020204" pitchFamily="34" charset="0"/>
              <a:buChar char="•"/>
            </a:pPr>
            <a:r>
              <a:rPr lang="en-US" sz="1800" b="1" kern="0" dirty="0">
                <a:effectLst/>
                <a:latin typeface="Times New Roman" panose="02020603050405020304" pitchFamily="18" charset="0"/>
                <a:ea typeface="Times New Roman" panose="02020603050405020304" pitchFamily="18" charset="0"/>
                <a:cs typeface="Times New Roman" panose="02020603050405020304" pitchFamily="18" charset="0"/>
              </a:rPr>
              <a:t>Remove nodes</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with negligible support.</a:t>
            </a:r>
            <a:endParaRPr lang="en-US" sz="1800" b="0" kern="100" dirty="0">
              <a:effectLst/>
              <a:latin typeface="Aptos" panose="020B0004020202020204" pitchFamily="34" charset="0"/>
              <a:ea typeface="DengXian" panose="02010600030101010101" pitchFamily="2" charset="-122"/>
              <a:cs typeface="Times New Roman" panose="02020603050405020304" pitchFamily="18" charset="0"/>
            </a:endParaRPr>
          </a:p>
          <a:p>
            <a:pPr marL="742950" marR="0" lvl="1" indent="-285750">
              <a:lnSpc>
                <a:spcPct val="115000"/>
              </a:lnSpc>
              <a:spcBef>
                <a:spcPts val="0"/>
              </a:spcBef>
              <a:spcAft>
                <a:spcPts val="800"/>
              </a:spcAft>
              <a:buFont typeface="Arial" panose="020B0604020202020204" pitchFamily="34" charset="0"/>
              <a:buChar char="•"/>
            </a:pPr>
            <a:r>
              <a:rPr lang="en-US" sz="1800" b="1" kern="0" dirty="0">
                <a:effectLst/>
                <a:latin typeface="Times New Roman" panose="02020603050405020304" pitchFamily="18" charset="0"/>
                <a:ea typeface="Times New Roman" panose="02020603050405020304" pitchFamily="18" charset="0"/>
                <a:cs typeface="Times New Roman" panose="02020603050405020304" pitchFamily="18" charset="0"/>
              </a:rPr>
              <a:t>Rewire relationships</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when the structure does not match lecture ordering or semantic connections.</a:t>
            </a:r>
            <a:endParaRPr lang="en-US" sz="1800" kern="100" dirty="0">
              <a:effectLst/>
              <a:latin typeface="Aptos" panose="020B0004020202020204" pitchFamily="34" charset="0"/>
              <a:ea typeface="DengXian" panose="02010600030101010101" pitchFamily="2" charset="-122"/>
              <a:cs typeface="Times New Roman" panose="02020603050405020304" pitchFamily="18" charset="0"/>
            </a:endParaRPr>
          </a:p>
          <a:p>
            <a:pPr marL="285750" marR="0" indent="-285750">
              <a:lnSpc>
                <a:spcPct val="115000"/>
              </a:lnSpc>
              <a:spcBef>
                <a:spcPts val="0"/>
              </a:spcBef>
              <a:spcAft>
                <a:spcPts val="800"/>
              </a:spcAft>
              <a:buFont typeface="Arial" panose="020B0604020202020204" pitchFamily="34" charset="0"/>
              <a:buChar char="•"/>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Each operation is accepted only if it improves the rate-distortion objective.</a:t>
            </a:r>
          </a:p>
          <a:p>
            <a:pPr marL="285750" marR="0" indent="-285750">
              <a:lnSpc>
                <a:spcPct val="115000"/>
              </a:lnSpc>
              <a:spcBef>
                <a:spcPts val="0"/>
              </a:spcBef>
              <a:spcAft>
                <a:spcPts val="800"/>
              </a:spcAft>
              <a:buFont typeface="Arial" panose="020B0604020202020204" pitchFamily="34" charset="0"/>
              <a:buChar char="•"/>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This gives us a systematic path toward an optimized KG, not based on heuristics, but based on measurable improvement in representation quality.</a:t>
            </a:r>
            <a:endParaRPr lang="en-US" sz="1800" kern="100" dirty="0">
              <a:effectLst/>
              <a:latin typeface="Aptos" panose="020B0004020202020204" pitchFamily="34" charset="0"/>
              <a:ea typeface="DengXia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D225472-5868-4BE3-96E3-95E2C4FBCF04}" type="slidenum">
              <a:rPr lang="en-US" smtClean="0"/>
              <a:pPr/>
              <a:t>14</a:t>
            </a:fld>
            <a:endParaRPr lang="en-US"/>
          </a:p>
        </p:txBody>
      </p:sp>
    </p:spTree>
    <p:extLst>
      <p:ext uri="{BB962C8B-B14F-4D97-AF65-F5344CB8AC3E}">
        <p14:creationId xmlns:p14="http://schemas.microsoft.com/office/powerpoint/2010/main" val="998399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lnSpc>
                <a:spcPct val="115000"/>
              </a:lnSpc>
              <a:spcBef>
                <a:spcPts val="0"/>
              </a:spcBef>
              <a:spcAft>
                <a:spcPts val="800"/>
              </a:spcAft>
              <a:buFont typeface="Arial" panose="020B0604020202020204" pitchFamily="34" charset="0"/>
              <a:buChar char="•"/>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Across refinement steps, we record the rate and distortion, producing a rate–distortion curve.</a:t>
            </a:r>
            <a:b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This curve typically shows steep distortion reduction early on, followed by diminishing returns.</a:t>
            </a:r>
            <a:endParaRPr lang="en-US" sz="1800" kern="100" dirty="0">
              <a:effectLst/>
              <a:latin typeface="Aptos" panose="020B0004020202020204" pitchFamily="34" charset="0"/>
              <a:ea typeface="DengXian" panose="02010600030101010101" pitchFamily="2" charset="-122"/>
              <a:cs typeface="Times New Roman" panose="02020603050405020304" pitchFamily="18" charset="0"/>
            </a:endParaRPr>
          </a:p>
          <a:p>
            <a:pPr marL="285750" marR="0" indent="-285750">
              <a:lnSpc>
                <a:spcPct val="115000"/>
              </a:lnSpc>
              <a:spcBef>
                <a:spcPts val="0"/>
              </a:spcBef>
              <a:spcAft>
                <a:spcPts val="800"/>
              </a:spcAft>
              <a:buFont typeface="Arial" panose="020B0604020202020204" pitchFamily="34" charset="0"/>
              <a:buChar char="•"/>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We identify the </a:t>
            </a:r>
            <a:r>
              <a:rPr lang="en-US" sz="1800" i="1" kern="0" dirty="0">
                <a:effectLst/>
                <a:latin typeface="Times New Roman" panose="02020603050405020304" pitchFamily="18" charset="0"/>
                <a:ea typeface="Times New Roman" panose="02020603050405020304" pitchFamily="18" charset="0"/>
                <a:cs typeface="Times New Roman" panose="02020603050405020304" pitchFamily="18" charset="0"/>
              </a:rPr>
              <a:t>knee point, </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the place where further reduction in distortion would require a large increase in complexity.</a:t>
            </a:r>
            <a:b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This point represents the most efficient KG: compact yet still faithful.</a:t>
            </a:r>
            <a:endParaRPr lang="en-US" sz="1800" kern="100" dirty="0">
              <a:effectLst/>
              <a:latin typeface="Aptos" panose="020B0004020202020204" pitchFamily="34" charset="0"/>
              <a:ea typeface="DengXian" panose="02010600030101010101" pitchFamily="2" charset="-122"/>
              <a:cs typeface="Times New Roman" panose="02020603050405020304" pitchFamily="18" charset="0"/>
            </a:endParaRPr>
          </a:p>
          <a:p>
            <a:pPr marL="285750" marR="0" indent="-285750">
              <a:lnSpc>
                <a:spcPct val="115000"/>
              </a:lnSpc>
              <a:spcBef>
                <a:spcPts val="0"/>
              </a:spcBef>
              <a:spcAft>
                <a:spcPts val="800"/>
              </a:spcAft>
              <a:buFont typeface="Arial" panose="020B0604020202020204" pitchFamily="34" charset="0"/>
              <a:buChar char="•"/>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This knee point becomes our principled stopping criterion.</a:t>
            </a:r>
            <a:endParaRPr lang="en-US" sz="1800" kern="100" dirty="0">
              <a:effectLst/>
              <a:latin typeface="Aptos" panose="020B0004020202020204" pitchFamily="34" charset="0"/>
              <a:ea typeface="DengXia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D225472-5868-4BE3-96E3-95E2C4FBCF04}" type="slidenum">
              <a:rPr lang="en-US" smtClean="0"/>
              <a:pPr/>
              <a:t>15</a:t>
            </a:fld>
            <a:endParaRPr lang="en-US"/>
          </a:p>
        </p:txBody>
      </p:sp>
    </p:spTree>
    <p:extLst>
      <p:ext uri="{BB962C8B-B14F-4D97-AF65-F5344CB8AC3E}">
        <p14:creationId xmlns:p14="http://schemas.microsoft.com/office/powerpoint/2010/main" val="612914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lnSpc>
                <a:spcPct val="115000"/>
              </a:lnSpc>
              <a:spcBef>
                <a:spcPts val="0"/>
              </a:spcBef>
              <a:spcAft>
                <a:spcPts val="800"/>
              </a:spcAft>
              <a:buFont typeface="Arial" panose="020B0604020202020204" pitchFamily="34" charset="0"/>
              <a:buChar char="•"/>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The results show consistent and substantial improvements.</a:t>
            </a:r>
            <a:endParaRPr lang="en-US" sz="1800" kern="100" dirty="0">
              <a:effectLst/>
              <a:latin typeface="Aptos" panose="020B0004020202020204" pitchFamily="34" charset="0"/>
              <a:ea typeface="DengXian" panose="02010600030101010101" pitchFamily="2" charset="-122"/>
              <a:cs typeface="Times New Roman" panose="02020603050405020304" pitchFamily="18" charset="0"/>
            </a:endParaRPr>
          </a:p>
          <a:p>
            <a:pPr marL="285750" marR="0" indent="-285750">
              <a:lnSpc>
                <a:spcPct val="115000"/>
              </a:lnSpc>
              <a:spcBef>
                <a:spcPts val="0"/>
              </a:spcBef>
              <a:spcAft>
                <a:spcPts val="800"/>
              </a:spcAft>
              <a:buFont typeface="Arial" panose="020B0604020202020204" pitchFamily="34" charset="0"/>
              <a:buChar char="•"/>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Coverage, the fraction of lecture segments aligned to at least one KG node, increased by </a:t>
            </a:r>
            <a:r>
              <a:rPr lang="en-US" sz="1800" b="1" kern="0" dirty="0">
                <a:effectLst/>
                <a:latin typeface="Times New Roman" panose="02020603050405020304" pitchFamily="18" charset="0"/>
                <a:ea typeface="Times New Roman" panose="02020603050405020304" pitchFamily="18" charset="0"/>
                <a:cs typeface="Times New Roman" panose="02020603050405020304" pitchFamily="18" charset="0"/>
              </a:rPr>
              <a:t>an average of +0.304</a:t>
            </a: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 across the eight lectures.</a:t>
            </a:r>
          </a:p>
          <a:p>
            <a:pPr marL="285750" marR="0" indent="-285750">
              <a:lnSpc>
                <a:spcPct val="115000"/>
              </a:lnSpc>
              <a:spcBef>
                <a:spcPts val="0"/>
              </a:spcBef>
              <a:spcAft>
                <a:spcPts val="800"/>
              </a:spcAft>
              <a:buFont typeface="Arial" panose="020B0604020202020204" pitchFamily="34" charset="0"/>
              <a:buChar char="•"/>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This means the refined KGs explained significantly more of the underlying instructional material.</a:t>
            </a:r>
            <a:endParaRPr lang="en-US" sz="1800" kern="100" dirty="0">
              <a:effectLst/>
              <a:latin typeface="Aptos" panose="020B0004020202020204" pitchFamily="34" charset="0"/>
              <a:ea typeface="DengXian" panose="02010600030101010101" pitchFamily="2" charset="-122"/>
              <a:cs typeface="Times New Roman" panose="02020603050405020304" pitchFamily="18" charset="0"/>
            </a:endParaRPr>
          </a:p>
          <a:p>
            <a:pPr marL="285750" marR="0" indent="-285750">
              <a:lnSpc>
                <a:spcPct val="115000"/>
              </a:lnSpc>
              <a:spcBef>
                <a:spcPts val="0"/>
              </a:spcBef>
              <a:spcAft>
                <a:spcPts val="800"/>
              </a:spcAft>
              <a:buFont typeface="Arial" panose="020B0604020202020204" pitchFamily="34" charset="0"/>
              <a:buChar char="•"/>
            </a:pPr>
            <a:r>
              <a:rPr lang="en-US" sz="1800" kern="0" dirty="0">
                <a:effectLst/>
                <a:latin typeface="Times New Roman" panose="02020603050405020304" pitchFamily="18" charset="0"/>
                <a:ea typeface="Times New Roman" panose="02020603050405020304" pitchFamily="18" charset="0"/>
                <a:cs typeface="Times New Roman" panose="02020603050405020304" pitchFamily="18" charset="0"/>
              </a:rPr>
              <a:t>The RD curves consistently showed steep early gains, validating the benefit of refinement, and the identified knee points achieved around 50% distortion reduction with only 30% of total possible complexity increases.</a:t>
            </a:r>
            <a:endParaRPr lang="en-US" sz="1800" kern="100" dirty="0">
              <a:effectLst/>
              <a:latin typeface="Aptos" panose="020B0004020202020204" pitchFamily="34" charset="0"/>
              <a:ea typeface="DengXia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D225472-5868-4BE3-96E3-95E2C4FBCF04}" type="slidenum">
              <a:rPr lang="en-US" smtClean="0"/>
              <a:pPr/>
              <a:t>16</a:t>
            </a:fld>
            <a:endParaRPr lang="en-US"/>
          </a:p>
        </p:txBody>
      </p:sp>
    </p:spTree>
    <p:extLst>
      <p:ext uri="{BB962C8B-B14F-4D97-AF65-F5344CB8AC3E}">
        <p14:creationId xmlns:p14="http://schemas.microsoft.com/office/powerpoint/2010/main" val="2039020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figure left to right. Left is the traditional pipeline. </a:t>
            </a:r>
          </a:p>
          <a:p>
            <a:r>
              <a:rPr lang="en-US" dirty="0"/>
              <a:t>Right is ours. </a:t>
            </a:r>
          </a:p>
          <a:p>
            <a:r>
              <a:rPr lang="en-US" dirty="0"/>
              <a:t>The CKG is built once from course material. </a:t>
            </a:r>
          </a:p>
          <a:p>
            <a:r>
              <a:rPr lang="en-US" dirty="0"/>
              <a:t>A student profile is an SSKG that gives each triple a mastery probability. </a:t>
            </a:r>
          </a:p>
          <a:p>
            <a:r>
              <a:rPr lang="en-US" dirty="0"/>
              <a:t>Each question maps to a chain of triples. We sample to decide correct or wrong. Only then does the LLM write the rationale.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properties drive the metrics later. Prop1 maps to M1 and M2. Prop2 maps to M3. Prop3 maps to M4.</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SSKG gives every CKG triple a mastery probability. For the 864 triples that is an 864 dimensional vector. Five profiles. P1 to P3 are uniform. P4 and P5 are diagnostic: they put the gap in different regions. Early means chapters 1 and 2, which is 214 triples. The items split 140 early only, 143 mixed, 96 later only.</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1 has no LLM call. It is deterministic given a recorded seed. Each chain step has two Bernoulli draws: does the student know it, and if so, do they slip. Slip rate is 0.05. This idea comes from Bayesian knowledge tracing. The item is correct only if every active step succeeds, which is the DINA rule from cognitive diagnosis. Definitional triples are demoted, in the spirit of G-DINA. DINA: </a:t>
            </a:r>
            <a:r>
              <a:rPr lang="en-US" sz="1200" kern="1200" dirty="0">
                <a:solidFill>
                  <a:schemeClr val="tx1"/>
                </a:solidFill>
                <a:effectLst/>
                <a:latin typeface="+mn-lt"/>
                <a:ea typeface="+mn-ea"/>
                <a:cs typeface="+mn-cs"/>
              </a:rPr>
              <a:t>Deterministic Input, Noisy “And” gate model.</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llege_Title Slide">
    <p:bg>
      <p:bgPr>
        <a:gradFill flip="none" rotWithShape="1">
          <a:gsLst>
            <a:gs pos="0">
              <a:srgbClr val="00416F"/>
            </a:gs>
            <a:gs pos="100000">
              <a:srgbClr val="07294D"/>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09953-FC0F-B647-8CC9-2078C95FEEA6}"/>
              </a:ext>
            </a:extLst>
          </p:cNvPr>
          <p:cNvSpPr>
            <a:spLocks noGrp="1"/>
          </p:cNvSpPr>
          <p:nvPr>
            <p:ph type="ctrTitle" hasCustomPrompt="1"/>
          </p:nvPr>
        </p:nvSpPr>
        <p:spPr>
          <a:xfrm>
            <a:off x="1480975" y="882967"/>
            <a:ext cx="10424160" cy="2387600"/>
          </a:xfrm>
          <a:prstGeom prst="rect">
            <a:avLst/>
          </a:prstGeom>
        </p:spPr>
        <p:txBody>
          <a:bodyPr anchor="b"/>
          <a:lstStyle>
            <a:lvl1pPr algn="l">
              <a:defRPr sz="5400" b="1">
                <a:solidFill>
                  <a:srgbClr val="FFC600"/>
                </a:solidFill>
                <a:latin typeface="Arial" panose="020B0604020202020204" pitchFamily="34" charset="0"/>
                <a:cs typeface="Arial" panose="020B0604020202020204" pitchFamily="34" charset="0"/>
              </a:defRPr>
            </a:lvl1pPr>
          </a:lstStyle>
          <a:p>
            <a:r>
              <a:rPr lang="en-US"/>
              <a:t>Click to edit</a:t>
            </a:r>
            <a:br>
              <a:rPr lang="en-US"/>
            </a:br>
            <a:r>
              <a:rPr lang="en-US"/>
              <a:t>Master title style</a:t>
            </a:r>
          </a:p>
        </p:txBody>
      </p:sp>
      <p:sp>
        <p:nvSpPr>
          <p:cNvPr id="3" name="Subtitle 2">
            <a:extLst>
              <a:ext uri="{FF2B5EF4-FFF2-40B4-BE49-F238E27FC236}">
                <a16:creationId xmlns:a16="http://schemas.microsoft.com/office/drawing/2014/main" id="{8ED24A87-7AD3-124A-976B-93E7646C87FC}"/>
              </a:ext>
            </a:extLst>
          </p:cNvPr>
          <p:cNvSpPr>
            <a:spLocks noGrp="1"/>
          </p:cNvSpPr>
          <p:nvPr>
            <p:ph type="subTitle" idx="1"/>
          </p:nvPr>
        </p:nvSpPr>
        <p:spPr>
          <a:xfrm>
            <a:off x="1480975" y="3429000"/>
            <a:ext cx="6896407" cy="1655762"/>
          </a:xfrm>
          <a:prstGeom prst="rect">
            <a:avLst/>
          </a:prstGeo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2" name="Picture 11">
            <a:extLst>
              <a:ext uri="{FF2B5EF4-FFF2-40B4-BE49-F238E27FC236}">
                <a16:creationId xmlns:a16="http://schemas.microsoft.com/office/drawing/2014/main" id="{3C43EE65-50AD-6B45-9325-B28FB40F1ACF}"/>
              </a:ext>
            </a:extLst>
          </p:cNvPr>
          <p:cNvPicPr>
            <a:picLocks noChangeAspect="1"/>
          </p:cNvPicPr>
          <p:nvPr userDrawn="1"/>
        </p:nvPicPr>
        <p:blipFill>
          <a:blip r:embed="rId2"/>
          <a:srcRect/>
          <a:stretch/>
        </p:blipFill>
        <p:spPr>
          <a:xfrm>
            <a:off x="1400432" y="5888560"/>
            <a:ext cx="3782187" cy="652427"/>
          </a:xfrm>
          <a:prstGeom prst="rect">
            <a:avLst/>
          </a:prstGeom>
        </p:spPr>
      </p:pic>
      <p:sp>
        <p:nvSpPr>
          <p:cNvPr id="14" name="Rectangle 13">
            <a:extLst>
              <a:ext uri="{FF2B5EF4-FFF2-40B4-BE49-F238E27FC236}">
                <a16:creationId xmlns:a16="http://schemas.microsoft.com/office/drawing/2014/main" id="{9610A90D-A4EA-9E48-BA7F-1A522EF7BBC4}"/>
              </a:ext>
            </a:extLst>
          </p:cNvPr>
          <p:cNvSpPr/>
          <p:nvPr userDrawn="1"/>
        </p:nvSpPr>
        <p:spPr>
          <a:xfrm>
            <a:off x="12019722" y="6435236"/>
            <a:ext cx="27432" cy="207352"/>
          </a:xfrm>
          <a:prstGeom prst="rect">
            <a:avLst/>
          </a:prstGeom>
          <a:solidFill>
            <a:srgbClr val="0729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A793516-0D9E-7F4A-9048-2BB02E2D7B6F}"/>
              </a:ext>
            </a:extLst>
          </p:cNvPr>
          <p:cNvSpPr/>
          <p:nvPr userDrawn="1"/>
        </p:nvSpPr>
        <p:spPr>
          <a:xfrm>
            <a:off x="0" y="0"/>
            <a:ext cx="447040" cy="6858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58150F9-43C3-7F4A-9583-57B4D982C02F}"/>
              </a:ext>
            </a:extLst>
          </p:cNvPr>
          <p:cNvSpPr/>
          <p:nvPr userDrawn="1"/>
        </p:nvSpPr>
        <p:spPr>
          <a:xfrm>
            <a:off x="-111760" y="-50800"/>
            <a:ext cx="558800" cy="7040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06381A-2B68-42AA-B4C1-84EB71A5C329}"/>
              </a:ext>
            </a:extLst>
          </p:cNvPr>
          <p:cNvSpPr/>
          <p:nvPr userDrawn="1"/>
        </p:nvSpPr>
        <p:spPr>
          <a:xfrm>
            <a:off x="12019722" y="6333636"/>
            <a:ext cx="27432" cy="207352"/>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8">
            <a:extLst>
              <a:ext uri="{FF2B5EF4-FFF2-40B4-BE49-F238E27FC236}">
                <a16:creationId xmlns:a16="http://schemas.microsoft.com/office/drawing/2014/main" id="{FEF55BC6-22F4-464E-BB69-0D7FD295A4B1}"/>
              </a:ext>
            </a:extLst>
          </p:cNvPr>
          <p:cNvSpPr>
            <a:spLocks noGrp="1"/>
          </p:cNvSpPr>
          <p:nvPr>
            <p:ph type="body" sz="quarter" idx="10" hasCustomPrompt="1"/>
          </p:nvPr>
        </p:nvSpPr>
        <p:spPr>
          <a:xfrm>
            <a:off x="7705468" y="6284679"/>
            <a:ext cx="4237038" cy="334963"/>
          </a:xfrm>
          <a:prstGeom prst="rect">
            <a:avLst/>
          </a:prstGeom>
        </p:spPr>
        <p:txBody>
          <a:bodyPr anchor="ctr" anchorCtr="0">
            <a:noAutofit/>
          </a:bodyPr>
          <a:lstStyle>
            <a:lvl1pPr marL="0" indent="0" algn="r">
              <a:buNone/>
              <a:defRPr sz="1400">
                <a:solidFill>
                  <a:schemeClr val="bg1"/>
                </a:solidFill>
                <a:latin typeface="Arial" panose="020B0604020202020204" pitchFamily="34" charset="0"/>
                <a:cs typeface="Arial" panose="020B0604020202020204" pitchFamily="34" charset="0"/>
              </a:defRPr>
            </a:lvl1pPr>
          </a:lstStyle>
          <a:p>
            <a:pPr lvl="0"/>
            <a:r>
              <a:rPr lang="en-US"/>
              <a:t>drexel.edu/</a:t>
            </a:r>
            <a:r>
              <a:rPr lang="en-US" err="1"/>
              <a:t>coec</a:t>
            </a:r>
            <a:endParaRPr lang="en-US"/>
          </a:p>
        </p:txBody>
      </p:sp>
    </p:spTree>
    <p:extLst>
      <p:ext uri="{BB962C8B-B14F-4D97-AF65-F5344CB8AC3E}">
        <p14:creationId xmlns:p14="http://schemas.microsoft.com/office/powerpoint/2010/main" val="184309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llege Title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01061-1765-134C-AB79-E62EFE5E06C9}"/>
              </a:ext>
            </a:extLst>
          </p:cNvPr>
          <p:cNvSpPr>
            <a:spLocks noGrp="1"/>
          </p:cNvSpPr>
          <p:nvPr>
            <p:ph type="ctrTitle"/>
          </p:nvPr>
        </p:nvSpPr>
        <p:spPr>
          <a:xfrm>
            <a:off x="1524000" y="1122363"/>
            <a:ext cx="9144000" cy="2387600"/>
          </a:xfrm>
        </p:spPr>
        <p:txBody>
          <a:bodyPr anchor="b"/>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426A1E78-A5B8-304E-8FDA-090F8A15A54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47636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F237-00CF-E54A-B379-FC407A57B600}"/>
              </a:ext>
            </a:extLst>
          </p:cNvPr>
          <p:cNvSpPr>
            <a:spLocks noGrp="1"/>
          </p:cNvSpPr>
          <p:nvPr>
            <p:ph type="title"/>
          </p:nvPr>
        </p:nvSpPr>
        <p:spPr>
          <a:xfrm>
            <a:off x="831850" y="393193"/>
            <a:ext cx="10515600" cy="1316736"/>
          </a:xfrm>
        </p:spPr>
        <p:txBody>
          <a:bodyPr vert="horz" lIns="91440" tIns="45720" rIns="91440" bIns="45720" rtlCol="0" anchor="ctr">
            <a:normAutofit/>
          </a:bodyPr>
          <a:lstStyle>
            <a:lvl1pPr>
              <a:defRPr lang="en-US" dirty="0"/>
            </a:lvl1pPr>
          </a:lstStyle>
          <a:p>
            <a:pPr lvl="0"/>
            <a:r>
              <a:rPr lang="en-US"/>
              <a:t>Click to edit Master title style</a:t>
            </a:r>
          </a:p>
        </p:txBody>
      </p:sp>
      <p:sp>
        <p:nvSpPr>
          <p:cNvPr id="10" name="Content Placeholder 9">
            <a:extLst>
              <a:ext uri="{FF2B5EF4-FFF2-40B4-BE49-F238E27FC236}">
                <a16:creationId xmlns:a16="http://schemas.microsoft.com/office/drawing/2014/main" id="{C52DBE39-E3FC-4576-8EE9-295AA37B579F}"/>
              </a:ext>
            </a:extLst>
          </p:cNvPr>
          <p:cNvSpPr>
            <a:spLocks noGrp="1"/>
          </p:cNvSpPr>
          <p:nvPr>
            <p:ph sz="quarter" idx="14"/>
          </p:nvPr>
        </p:nvSpPr>
        <p:spPr>
          <a:xfrm>
            <a:off x="831850" y="1709929"/>
            <a:ext cx="10515600" cy="42527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2448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70AF025F-E450-204D-A503-F98873662B90}"/>
              </a:ext>
            </a:extLst>
          </p:cNvPr>
          <p:cNvSpPr>
            <a:spLocks noGrp="1"/>
          </p:cNvSpPr>
          <p:nvPr>
            <p:ph type="sldNum" sz="quarter" idx="12"/>
          </p:nvPr>
        </p:nvSpPr>
        <p:spPr>
          <a:xfrm>
            <a:off x="2450592" y="6356350"/>
            <a:ext cx="7479792" cy="365125"/>
          </a:xfrm>
          <a:prstGeom prst="rect">
            <a:avLst/>
          </a:prstGeom>
        </p:spPr>
        <p:txBody>
          <a:bodyPr/>
          <a:lstStyle>
            <a:lvl1pPr algn="ctr">
              <a:defRPr/>
            </a:lvl1pPr>
          </a:lstStyle>
          <a:p>
            <a:fld id="{C86B2695-47CA-4343-AC6D-A9F70CFBFEE4}" type="slidenum">
              <a:rPr lang="en-US" smtClean="0"/>
              <a:pPr/>
              <a:t>‹#›</a:t>
            </a:fld>
            <a:endParaRPr lang="en-US"/>
          </a:p>
        </p:txBody>
      </p:sp>
      <p:sp>
        <p:nvSpPr>
          <p:cNvPr id="2" name="Title 1">
            <a:extLst>
              <a:ext uri="{FF2B5EF4-FFF2-40B4-BE49-F238E27FC236}">
                <a16:creationId xmlns:a16="http://schemas.microsoft.com/office/drawing/2014/main" id="{72F85EBF-04B4-D941-9EF2-619E6EFCEC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816F7D-277A-714B-8BFC-30D16455C6D6}"/>
              </a:ext>
            </a:extLst>
          </p:cNvPr>
          <p:cNvSpPr>
            <a:spLocks noGrp="1"/>
          </p:cNvSpPr>
          <p:nvPr>
            <p:ph sz="half" idx="1"/>
          </p:nvPr>
        </p:nvSpPr>
        <p:spPr>
          <a:xfrm>
            <a:off x="838200" y="1690688"/>
            <a:ext cx="5181600" cy="4486275"/>
          </a:xfrm>
        </p:spPr>
        <p:txBody>
          <a:bodyPr>
            <a:normAutofit/>
          </a:bodyPr>
          <a:lstStyle>
            <a:lvl1pPr marL="0" indent="0">
              <a:lnSpc>
                <a:spcPct val="110000"/>
              </a:lnSpc>
              <a:buNone/>
              <a:defRPr sz="2400"/>
            </a:lvl1pPr>
            <a:lvl2pPr>
              <a:lnSpc>
                <a:spcPct val="110000"/>
              </a:lnSpc>
              <a:defRPr sz="2000"/>
            </a:lvl2pPr>
            <a:lvl3pPr>
              <a:lnSpc>
                <a:spcPct val="110000"/>
              </a:lnSpc>
              <a:defRPr sz="1800"/>
            </a:lvl3pPr>
            <a:lvl4pPr>
              <a:lnSpc>
                <a:spcPct val="110000"/>
              </a:lnSpc>
              <a:defRPr sz="1600"/>
            </a:lvl4pPr>
            <a:lvl5pPr>
              <a:lnSpc>
                <a:spcPct val="11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86560E-5CDD-4941-AE89-7C8889E41672}"/>
              </a:ext>
            </a:extLst>
          </p:cNvPr>
          <p:cNvSpPr>
            <a:spLocks noGrp="1"/>
          </p:cNvSpPr>
          <p:nvPr>
            <p:ph sz="half" idx="2"/>
          </p:nvPr>
        </p:nvSpPr>
        <p:spPr>
          <a:xfrm>
            <a:off x="6172200" y="1690688"/>
            <a:ext cx="5181600" cy="4486275"/>
          </a:xfrm>
        </p:spPr>
        <p:txBody>
          <a:bodyPr>
            <a:normAutofit/>
          </a:bodyPr>
          <a:lstStyle>
            <a:lvl1pPr algn="l" defTabSz="914400" rtl="0" eaLnBrk="1" latinLnBrk="0" hangingPunct="1">
              <a:lnSpc>
                <a:spcPct val="110000"/>
              </a:lnSpc>
              <a:buFont typeface="Arial" panose="020B0604020202020204" pitchFamily="34" charset="0"/>
              <a:defRPr lang="en-US" sz="2400" kern="1200" dirty="0">
                <a:solidFill>
                  <a:srgbClr val="00416F"/>
                </a:solidFill>
                <a:latin typeface="Arial" panose="020B0604020202020204" pitchFamily="34" charset="0"/>
                <a:ea typeface="+mn-ea"/>
                <a:cs typeface="Arial" panose="020B0604020202020204" pitchFamily="34" charset="0"/>
              </a:defRPr>
            </a:lvl1pPr>
            <a:lvl2pPr algn="l" defTabSz="914400" rtl="0" eaLnBrk="1" latinLnBrk="0" hangingPunct="1">
              <a:lnSpc>
                <a:spcPct val="110000"/>
              </a:lnSpc>
              <a:buFont typeface="Arial" panose="020B0604020202020204" pitchFamily="34" charset="0"/>
              <a:defRPr lang="en-US" sz="2000" kern="1200" dirty="0" smtClean="0">
                <a:solidFill>
                  <a:srgbClr val="00416F"/>
                </a:solidFill>
                <a:latin typeface="Arial" panose="020B0604020202020204" pitchFamily="34" charset="0"/>
                <a:ea typeface="+mn-ea"/>
                <a:cs typeface="Arial" panose="020B0604020202020204" pitchFamily="34" charset="0"/>
              </a:defRPr>
            </a:lvl2pPr>
            <a:lvl3pPr algn="l" defTabSz="914400" rtl="0" eaLnBrk="1" latinLnBrk="0" hangingPunct="1">
              <a:lnSpc>
                <a:spcPct val="110000"/>
              </a:lnSpc>
              <a:buFont typeface="Arial" panose="020B0604020202020204" pitchFamily="34" charset="0"/>
              <a:defRPr lang="en-US" sz="1800" kern="1200" dirty="0" smtClean="0">
                <a:solidFill>
                  <a:srgbClr val="00416F"/>
                </a:solidFill>
                <a:latin typeface="Arial" panose="020B0604020202020204" pitchFamily="34" charset="0"/>
                <a:ea typeface="+mn-ea"/>
                <a:cs typeface="Arial" panose="020B0604020202020204" pitchFamily="34" charset="0"/>
              </a:defRPr>
            </a:lvl3pPr>
            <a:lvl4pPr algn="l" defTabSz="914400" rtl="0" eaLnBrk="1" latinLnBrk="0" hangingPunct="1">
              <a:lnSpc>
                <a:spcPct val="110000"/>
              </a:lnSpc>
              <a:buFont typeface="Arial" panose="020B0604020202020204" pitchFamily="34" charset="0"/>
              <a:defRPr lang="en-US" sz="1600" kern="1200" dirty="0" smtClean="0">
                <a:solidFill>
                  <a:srgbClr val="00416F"/>
                </a:solidFill>
                <a:latin typeface="Arial" panose="020B0604020202020204" pitchFamily="34" charset="0"/>
                <a:ea typeface="+mn-ea"/>
                <a:cs typeface="Arial" panose="020B0604020202020204" pitchFamily="34" charset="0"/>
              </a:defRPr>
            </a:lvl4pPr>
            <a:lvl5pPr algn="l" defTabSz="914400" rtl="0" eaLnBrk="1" latinLnBrk="0" hangingPunct="1">
              <a:lnSpc>
                <a:spcPct val="110000"/>
              </a:lnSpc>
              <a:buFont typeface="Arial" panose="020B0604020202020204" pitchFamily="34" charset="0"/>
              <a:defRPr lang="en-US" sz="1600" kern="1200" dirty="0">
                <a:solidFill>
                  <a:srgbClr val="00416F"/>
                </a:solidFill>
                <a:latin typeface="Arial" panose="020B0604020202020204" pitchFamily="34" charset="0"/>
                <a:ea typeface="+mn-ea"/>
                <a:cs typeface="Arial" panose="020B0604020202020204" pitchFamily="34" charset="0"/>
              </a:defRPr>
            </a:lvl5pPr>
          </a:lstStyle>
          <a:p>
            <a:pPr lvl="0"/>
            <a:r>
              <a:rPr lang="en-US"/>
              <a:t>Click to edit Master text styles</a:t>
            </a:r>
          </a:p>
          <a:p>
            <a:pPr marL="685800" lvl="1" indent="-228600" algn="l" defTabSz="914400" rtl="0" eaLnBrk="1" latinLnBrk="0" hangingPunct="1">
              <a:lnSpc>
                <a:spcPct val="110000"/>
              </a:lnSpc>
              <a:spcBef>
                <a:spcPts val="500"/>
              </a:spcBef>
              <a:buClr>
                <a:srgbClr val="FFC000"/>
              </a:buClr>
              <a:buFont typeface="Wingdings" panose="05000000000000000000" pitchFamily="2" charset="2"/>
              <a:buChar char="§"/>
            </a:pPr>
            <a:r>
              <a:rPr lang="en-US"/>
              <a:t>Second level</a:t>
            </a:r>
          </a:p>
          <a:p>
            <a:pPr marL="1143000" lvl="2" indent="-228600" algn="l" defTabSz="914400" rtl="0" eaLnBrk="1" latinLnBrk="0" hangingPunct="1">
              <a:lnSpc>
                <a:spcPct val="110000"/>
              </a:lnSpc>
              <a:spcBef>
                <a:spcPts val="500"/>
              </a:spcBef>
              <a:buClr>
                <a:srgbClr val="FFC000"/>
              </a:buClr>
              <a:buFont typeface="Wingdings" panose="05000000000000000000" pitchFamily="2" charset="2"/>
              <a:buChar char="§"/>
            </a:pPr>
            <a:r>
              <a:rPr lang="en-US"/>
              <a:t>Third level</a:t>
            </a:r>
          </a:p>
          <a:p>
            <a:pPr marL="1600200" lvl="3" indent="-228600" algn="l" defTabSz="914400" rtl="0" eaLnBrk="1" latinLnBrk="0" hangingPunct="1">
              <a:lnSpc>
                <a:spcPct val="110000"/>
              </a:lnSpc>
              <a:spcBef>
                <a:spcPts val="500"/>
              </a:spcBef>
              <a:buClr>
                <a:srgbClr val="FFC000"/>
              </a:buClr>
              <a:buFont typeface="Wingdings" panose="05000000000000000000" pitchFamily="2" charset="2"/>
              <a:buChar char="§"/>
            </a:pPr>
            <a:r>
              <a:rPr lang="en-US"/>
              <a:t>Fourth level</a:t>
            </a:r>
          </a:p>
          <a:p>
            <a:pPr marL="2057400" lvl="4" indent="-228600" algn="l" defTabSz="914400" rtl="0" eaLnBrk="1" latinLnBrk="0" hangingPunct="1">
              <a:lnSpc>
                <a:spcPct val="110000"/>
              </a:lnSpc>
              <a:spcBef>
                <a:spcPts val="500"/>
              </a:spcBef>
              <a:buClr>
                <a:srgbClr val="FFC000"/>
              </a:buClr>
              <a:buFont typeface="Wingdings" panose="05000000000000000000" pitchFamily="2" charset="2"/>
              <a:buChar char="§"/>
            </a:pPr>
            <a:r>
              <a:rPr lang="en-US"/>
              <a:t>Fifth level</a:t>
            </a:r>
          </a:p>
        </p:txBody>
      </p:sp>
    </p:spTree>
    <p:extLst>
      <p:ext uri="{BB962C8B-B14F-4D97-AF65-F5344CB8AC3E}">
        <p14:creationId xmlns:p14="http://schemas.microsoft.com/office/powerpoint/2010/main" val="4061665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Graphic -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932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238DD-F447-9844-860E-ED6644B203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51404D-590E-CF48-8B34-3758A09E3BF0}"/>
              </a:ext>
            </a:extLst>
          </p:cNvPr>
          <p:cNvSpPr>
            <a:spLocks noGrp="1"/>
          </p:cNvSpPr>
          <p:nvPr>
            <p:ph idx="1"/>
          </p:nvPr>
        </p:nvSpPr>
        <p:spPr>
          <a:xfrm>
            <a:off x="839788" y="2057400"/>
            <a:ext cx="3932237" cy="4091787"/>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6">
            <a:extLst>
              <a:ext uri="{FF2B5EF4-FFF2-40B4-BE49-F238E27FC236}">
                <a16:creationId xmlns:a16="http://schemas.microsoft.com/office/drawing/2014/main" id="{1848571D-53FF-424A-9106-F1E9CD171E6E}"/>
              </a:ext>
            </a:extLst>
          </p:cNvPr>
          <p:cNvSpPr>
            <a:spLocks noGrp="1"/>
          </p:cNvSpPr>
          <p:nvPr>
            <p:ph type="sldNum" sz="quarter" idx="12"/>
          </p:nvPr>
        </p:nvSpPr>
        <p:spPr>
          <a:xfrm>
            <a:off x="2450592" y="6356350"/>
            <a:ext cx="7479792" cy="365125"/>
          </a:xfrm>
          <a:prstGeom prst="rect">
            <a:avLst/>
          </a:prstGeom>
        </p:spPr>
        <p:txBody>
          <a:bodyPr/>
          <a:lstStyle>
            <a:lvl1pPr algn="ctr">
              <a:defRPr/>
            </a:lvl1pPr>
          </a:lstStyle>
          <a:p>
            <a:fld id="{C86B2695-47CA-4343-AC6D-A9F70CFBFEE4}" type="slidenum">
              <a:rPr lang="en-US" smtClean="0"/>
              <a:pPr/>
              <a:t>‹#›</a:t>
            </a:fld>
            <a:endParaRPr lang="en-US"/>
          </a:p>
        </p:txBody>
      </p:sp>
      <p:sp>
        <p:nvSpPr>
          <p:cNvPr id="12" name="Online Image Placeholder 11">
            <a:extLst>
              <a:ext uri="{FF2B5EF4-FFF2-40B4-BE49-F238E27FC236}">
                <a16:creationId xmlns:a16="http://schemas.microsoft.com/office/drawing/2014/main" id="{B6C869BD-DF4C-4F85-C9FA-C66D6EDD5DEA}"/>
              </a:ext>
            </a:extLst>
          </p:cNvPr>
          <p:cNvSpPr>
            <a:spLocks noGrp="1"/>
          </p:cNvSpPr>
          <p:nvPr>
            <p:ph type="clipArt" sz="quarter" idx="13"/>
          </p:nvPr>
        </p:nvSpPr>
        <p:spPr>
          <a:xfrm>
            <a:off x="4914900" y="457200"/>
            <a:ext cx="6929438" cy="5692775"/>
          </a:xfrm>
        </p:spPr>
        <p:txBody>
          <a:bodyPr/>
          <a:lstStyle/>
          <a:p>
            <a:endParaRPr lang="en-US"/>
          </a:p>
        </p:txBody>
      </p:sp>
    </p:spTree>
    <p:extLst>
      <p:ext uri="{BB962C8B-B14F-4D97-AF65-F5344CB8AC3E}">
        <p14:creationId xmlns:p14="http://schemas.microsoft.com/office/powerpoint/2010/main" val="1167579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77E51-A4AB-944F-8C05-35DC8C1DE76C}"/>
              </a:ext>
            </a:extLst>
          </p:cNvPr>
          <p:cNvSpPr>
            <a:spLocks noGrp="1"/>
          </p:cNvSpPr>
          <p:nvPr>
            <p:ph type="title"/>
          </p:nvPr>
        </p:nvSpPr>
        <p:spPr>
          <a:xfrm>
            <a:off x="7445322"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F45C9A-D0F5-C049-AF62-DC16D1573D21}"/>
              </a:ext>
            </a:extLst>
          </p:cNvPr>
          <p:cNvSpPr>
            <a:spLocks noGrp="1"/>
          </p:cNvSpPr>
          <p:nvPr>
            <p:ph type="pic" idx="1"/>
          </p:nvPr>
        </p:nvSpPr>
        <p:spPr>
          <a:xfrm>
            <a:off x="802246"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F09A86D-DC69-9444-B061-6B169B34E95D}"/>
              </a:ext>
            </a:extLst>
          </p:cNvPr>
          <p:cNvSpPr>
            <a:spLocks noGrp="1"/>
          </p:cNvSpPr>
          <p:nvPr>
            <p:ph type="body" sz="half" idx="2"/>
          </p:nvPr>
        </p:nvSpPr>
        <p:spPr>
          <a:xfrm>
            <a:off x="7445322"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Slide Number Placeholder 6">
            <a:extLst>
              <a:ext uri="{FF2B5EF4-FFF2-40B4-BE49-F238E27FC236}">
                <a16:creationId xmlns:a16="http://schemas.microsoft.com/office/drawing/2014/main" id="{9DC16F4B-F171-4FBD-A9BB-4D1DE12D3018}"/>
              </a:ext>
            </a:extLst>
          </p:cNvPr>
          <p:cNvSpPr>
            <a:spLocks noGrp="1"/>
          </p:cNvSpPr>
          <p:nvPr>
            <p:ph type="sldNum" sz="quarter" idx="12"/>
          </p:nvPr>
        </p:nvSpPr>
        <p:spPr>
          <a:xfrm>
            <a:off x="2450592" y="6356350"/>
            <a:ext cx="7479792" cy="365125"/>
          </a:xfrm>
          <a:prstGeom prst="rect">
            <a:avLst/>
          </a:prstGeom>
        </p:spPr>
        <p:txBody>
          <a:bodyPr/>
          <a:lstStyle>
            <a:lvl1pPr algn="ctr">
              <a:defRPr/>
            </a:lvl1pPr>
          </a:lstStyle>
          <a:p>
            <a:fld id="{C86B2695-47CA-4343-AC6D-A9F70CFBFEE4}" type="slidenum">
              <a:rPr lang="en-US" smtClean="0"/>
              <a:pPr/>
              <a:t>‹#›</a:t>
            </a:fld>
            <a:endParaRPr lang="en-US"/>
          </a:p>
        </p:txBody>
      </p:sp>
    </p:spTree>
    <p:extLst>
      <p:ext uri="{BB962C8B-B14F-4D97-AF65-F5344CB8AC3E}">
        <p14:creationId xmlns:p14="http://schemas.microsoft.com/office/powerpoint/2010/main" val="2744024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 Opt 4">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6C8362B3-5D45-7497-A3DB-608A24FA6B16}"/>
              </a:ext>
            </a:extLst>
          </p:cNvPr>
          <p:cNvSpPr>
            <a:spLocks noGrp="1"/>
          </p:cNvSpPr>
          <p:nvPr>
            <p:ph type="pic" sz="quarter" idx="21" hasCustomPrompt="1"/>
          </p:nvPr>
        </p:nvSpPr>
        <p:spPr>
          <a:xfrm>
            <a:off x="0" y="0"/>
            <a:ext cx="12192000" cy="6858000"/>
          </a:xfrm>
          <a:solidFill>
            <a:schemeClr val="bg2">
              <a:lumMod val="90000"/>
            </a:schemeClr>
          </a:solidFill>
        </p:spPr>
        <p:txBody>
          <a:bodyPr/>
          <a:lstStyle>
            <a:lvl1pPr>
              <a:defRPr/>
            </a:lvl1pPr>
          </a:lstStyle>
          <a:p>
            <a:r>
              <a:rPr lang="en-US"/>
              <a:t>TIP: to insert an image in background -- click on this grey box and go to the “Insert” ribbon, select the “Pictures” pulldown and select “Picture from file…” </a:t>
            </a:r>
          </a:p>
        </p:txBody>
      </p:sp>
      <p:sp>
        <p:nvSpPr>
          <p:cNvPr id="6" name="Picture Placeholder 5">
            <a:extLst>
              <a:ext uri="{FF2B5EF4-FFF2-40B4-BE49-F238E27FC236}">
                <a16:creationId xmlns:a16="http://schemas.microsoft.com/office/drawing/2014/main" id="{4BF2ED90-0D69-D8F7-FE32-973E6819D047}"/>
              </a:ext>
            </a:extLst>
          </p:cNvPr>
          <p:cNvSpPr>
            <a:spLocks noGrp="1"/>
          </p:cNvSpPr>
          <p:nvPr>
            <p:ph type="pic" sz="quarter" idx="22"/>
          </p:nvPr>
        </p:nvSpPr>
        <p:spPr>
          <a:xfrm>
            <a:off x="1655763" y="896937"/>
            <a:ext cx="8878887" cy="5175504"/>
          </a:xfrm>
          <a:solidFill>
            <a:srgbClr val="07284D">
              <a:alpha val="70000"/>
            </a:srgbClr>
          </a:solidFill>
        </p:spPr>
        <p:txBody>
          <a:bodyPr/>
          <a:lstStyle/>
          <a:p>
            <a:endParaRPr lang="en-US"/>
          </a:p>
        </p:txBody>
      </p:sp>
      <p:sp>
        <p:nvSpPr>
          <p:cNvPr id="23" name="Text Placeholder 22">
            <a:extLst>
              <a:ext uri="{FF2B5EF4-FFF2-40B4-BE49-F238E27FC236}">
                <a16:creationId xmlns:a16="http://schemas.microsoft.com/office/drawing/2014/main" id="{2355077E-B939-E18D-D7D6-9D14CE61105B}"/>
              </a:ext>
            </a:extLst>
          </p:cNvPr>
          <p:cNvSpPr>
            <a:spLocks noGrp="1"/>
          </p:cNvSpPr>
          <p:nvPr>
            <p:ph type="body" sz="quarter" idx="15" hasCustomPrompt="1"/>
          </p:nvPr>
        </p:nvSpPr>
        <p:spPr>
          <a:xfrm>
            <a:off x="1838476" y="1798340"/>
            <a:ext cx="8115959" cy="2135461"/>
          </a:xfrm>
          <a:prstGeom prst="rect">
            <a:avLst/>
          </a:prstGeom>
        </p:spPr>
        <p:txBody>
          <a:bodyPr anchor="ctr" anchorCtr="0">
            <a:noAutofit/>
          </a:bodyPr>
          <a:lstStyle>
            <a:lvl1pPr marL="0" indent="0">
              <a:lnSpc>
                <a:spcPct val="90000"/>
              </a:lnSpc>
              <a:buNone/>
              <a:defRPr sz="5500" b="1">
                <a:solidFill>
                  <a:schemeClr val="bg1"/>
                </a:solidFill>
                <a:latin typeface="Arial" panose="020B0604020202020204" pitchFamily="34" charset="0"/>
                <a:cs typeface="Arial" panose="020B0604020202020204" pitchFamily="34" charset="0"/>
              </a:defRPr>
            </a:lvl1pPr>
            <a:lvl2pPr marL="457200" indent="0">
              <a:buNone/>
              <a:defRPr sz="5500" b="1">
                <a:solidFill>
                  <a:srgbClr val="07294D"/>
                </a:solidFill>
                <a:latin typeface="Arial" panose="020B0604020202020204" pitchFamily="34" charset="0"/>
                <a:cs typeface="Arial" panose="020B0604020202020204" pitchFamily="34" charset="0"/>
              </a:defRPr>
            </a:lvl2pPr>
            <a:lvl3pPr marL="914400" indent="0">
              <a:buNone/>
              <a:defRPr sz="5500" b="1">
                <a:solidFill>
                  <a:srgbClr val="07294D"/>
                </a:solidFill>
                <a:latin typeface="Arial" panose="020B0604020202020204" pitchFamily="34" charset="0"/>
                <a:cs typeface="Arial" panose="020B0604020202020204" pitchFamily="34" charset="0"/>
              </a:defRPr>
            </a:lvl3pPr>
            <a:lvl4pPr marL="1371600" indent="0">
              <a:buNone/>
              <a:defRPr sz="5500" b="1">
                <a:solidFill>
                  <a:srgbClr val="07294D"/>
                </a:solidFill>
                <a:latin typeface="Arial" panose="020B0604020202020204" pitchFamily="34" charset="0"/>
                <a:cs typeface="Arial" panose="020B0604020202020204" pitchFamily="34" charset="0"/>
              </a:defRPr>
            </a:lvl4pPr>
            <a:lvl5pPr marL="1828800" indent="0">
              <a:buNone/>
              <a:defRPr sz="5500" b="1">
                <a:solidFill>
                  <a:srgbClr val="07294D"/>
                </a:solidFill>
                <a:latin typeface="Arial" panose="020B0604020202020204" pitchFamily="34" charset="0"/>
                <a:cs typeface="Arial" panose="020B0604020202020204" pitchFamily="34" charset="0"/>
              </a:defRPr>
            </a:lvl5pPr>
          </a:lstStyle>
          <a:p>
            <a:pPr lvl="0"/>
            <a:r>
              <a:rPr lang="en-US"/>
              <a:t>Headline for Title Slide Option 4</a:t>
            </a:r>
          </a:p>
        </p:txBody>
      </p:sp>
      <p:sp>
        <p:nvSpPr>
          <p:cNvPr id="24" name="Text Placeholder 21">
            <a:extLst>
              <a:ext uri="{FF2B5EF4-FFF2-40B4-BE49-F238E27FC236}">
                <a16:creationId xmlns:a16="http://schemas.microsoft.com/office/drawing/2014/main" id="{98AC2F7A-3FEC-C4E4-EE3A-2D572C5C2F71}"/>
              </a:ext>
            </a:extLst>
          </p:cNvPr>
          <p:cNvSpPr>
            <a:spLocks noGrp="1"/>
          </p:cNvSpPr>
          <p:nvPr>
            <p:ph type="body" sz="quarter" idx="17" hasCustomPrompt="1"/>
          </p:nvPr>
        </p:nvSpPr>
        <p:spPr>
          <a:xfrm>
            <a:off x="1902332" y="5372839"/>
            <a:ext cx="7965288" cy="514350"/>
          </a:xfrm>
          <a:prstGeom prst="rect">
            <a:avLst/>
          </a:prstGeom>
        </p:spPr>
        <p:txBody>
          <a:bodyPr/>
          <a:lstStyle>
            <a:lvl1pPr marL="0" indent="0">
              <a:buNone/>
              <a:defRPr sz="2000" b="1">
                <a:solidFill>
                  <a:schemeClr val="bg1"/>
                </a:solidFill>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marL="914400" indent="0">
              <a:buNone/>
              <a:defRPr sz="2000">
                <a:latin typeface="Arial" panose="020B0604020202020204" pitchFamily="34" charset="0"/>
                <a:cs typeface="Arial" panose="020B0604020202020204" pitchFamily="34" charset="0"/>
              </a:defRPr>
            </a:lvl3pPr>
            <a:lvl4pPr marL="1371600" indent="0">
              <a:buNone/>
              <a:defRPr sz="2000">
                <a:latin typeface="Arial" panose="020B0604020202020204" pitchFamily="34" charset="0"/>
                <a:cs typeface="Arial" panose="020B0604020202020204" pitchFamily="34" charset="0"/>
              </a:defRPr>
            </a:lvl4pPr>
            <a:lvl5pPr marL="1828800" indent="0">
              <a:buNone/>
              <a:defRPr sz="2000">
                <a:latin typeface="Arial" panose="020B0604020202020204" pitchFamily="34" charset="0"/>
                <a:cs typeface="Arial" panose="020B0604020202020204" pitchFamily="34" charset="0"/>
              </a:defRPr>
            </a:lvl5pPr>
          </a:lstStyle>
          <a:p>
            <a:pPr lvl="0"/>
            <a:r>
              <a:rPr lang="en-US"/>
              <a:t>DATE: Month Day, 2025</a:t>
            </a:r>
          </a:p>
        </p:txBody>
      </p:sp>
      <p:sp>
        <p:nvSpPr>
          <p:cNvPr id="26" name="Text Placeholder 5">
            <a:extLst>
              <a:ext uri="{FF2B5EF4-FFF2-40B4-BE49-F238E27FC236}">
                <a16:creationId xmlns:a16="http://schemas.microsoft.com/office/drawing/2014/main" id="{E5FE27D8-EB80-BCFE-FA0E-1A0673AD6EA1}"/>
              </a:ext>
            </a:extLst>
          </p:cNvPr>
          <p:cNvSpPr>
            <a:spLocks noGrp="1"/>
          </p:cNvSpPr>
          <p:nvPr>
            <p:ph type="body" sz="quarter" idx="19" hasCustomPrompt="1"/>
          </p:nvPr>
        </p:nvSpPr>
        <p:spPr>
          <a:xfrm>
            <a:off x="1657850" y="1418926"/>
            <a:ext cx="5561373" cy="379413"/>
          </a:xfrm>
          <a:prstGeom prst="rect">
            <a:avLst/>
          </a:prstGeom>
          <a:solidFill>
            <a:srgbClr val="FFC600"/>
          </a:solidFill>
        </p:spPr>
        <p:txBody>
          <a:bodyPr anchor="ctr" anchorCtr="0"/>
          <a:lstStyle>
            <a:lvl1pPr marL="0" indent="0">
              <a:buNone/>
              <a:defRPr sz="1900" b="1">
                <a:solidFill>
                  <a:schemeClr val="tx1"/>
                </a:solidFill>
                <a:latin typeface="Arial" panose="020B0604020202020204" pitchFamily="34" charset="0"/>
                <a:cs typeface="Arial" panose="020B0604020202020204" pitchFamily="34" charset="0"/>
              </a:defRPr>
            </a:lvl1pPr>
            <a:lvl2pPr>
              <a:defRPr sz="2000" b="1">
                <a:latin typeface="Arial" panose="020B0604020202020204" pitchFamily="34" charset="0"/>
                <a:cs typeface="Arial" panose="020B0604020202020204" pitchFamily="34" charset="0"/>
              </a:defRPr>
            </a:lvl2pPr>
            <a:lvl3pPr>
              <a:defRPr sz="2000" b="1">
                <a:latin typeface="Arial" panose="020B0604020202020204" pitchFamily="34" charset="0"/>
                <a:cs typeface="Arial" panose="020B0604020202020204" pitchFamily="34" charset="0"/>
              </a:defRPr>
            </a:lvl3pPr>
            <a:lvl4pPr>
              <a:defRPr sz="2000" b="1">
                <a:latin typeface="Arial" panose="020B0604020202020204" pitchFamily="34" charset="0"/>
                <a:cs typeface="Arial" panose="020B0604020202020204" pitchFamily="34" charset="0"/>
              </a:defRPr>
            </a:lvl4pPr>
            <a:lvl5pPr>
              <a:defRPr sz="2000" b="1">
                <a:latin typeface="Arial" panose="020B0604020202020204" pitchFamily="34" charset="0"/>
                <a:cs typeface="Arial" panose="020B0604020202020204" pitchFamily="34" charset="0"/>
              </a:defRPr>
            </a:lvl5pPr>
          </a:lstStyle>
          <a:p>
            <a:pPr lvl="0"/>
            <a:r>
              <a:rPr lang="en-US"/>
              <a:t>   DEPARTMENT NAME</a:t>
            </a:r>
          </a:p>
        </p:txBody>
      </p:sp>
      <p:sp>
        <p:nvSpPr>
          <p:cNvPr id="27" name="Text Placeholder 5">
            <a:extLst>
              <a:ext uri="{FF2B5EF4-FFF2-40B4-BE49-F238E27FC236}">
                <a16:creationId xmlns:a16="http://schemas.microsoft.com/office/drawing/2014/main" id="{A871BBAF-ED15-8996-67C4-06D63E98626E}"/>
              </a:ext>
            </a:extLst>
          </p:cNvPr>
          <p:cNvSpPr>
            <a:spLocks noGrp="1"/>
          </p:cNvSpPr>
          <p:nvPr>
            <p:ph type="body" sz="quarter" idx="20" hasCustomPrompt="1"/>
          </p:nvPr>
        </p:nvSpPr>
        <p:spPr>
          <a:xfrm>
            <a:off x="1835810" y="3933801"/>
            <a:ext cx="45719" cy="648357"/>
          </a:xfrm>
          <a:prstGeom prst="rect">
            <a:avLst/>
          </a:prstGeom>
          <a:solidFill>
            <a:srgbClr val="FFC600"/>
          </a:solidFill>
        </p:spPr>
        <p:txBody>
          <a:bodyPr lIns="0" tIns="0" rIns="0" bIns="0" anchor="ctr" anchorCtr="0"/>
          <a:lstStyle>
            <a:lvl1pPr marL="0" indent="0">
              <a:buNone/>
              <a:defRPr sz="2000" b="1">
                <a:solidFill>
                  <a:srgbClr val="FFC600"/>
                </a:solidFill>
                <a:latin typeface="Arial" panose="020B0604020202020204" pitchFamily="34" charset="0"/>
                <a:cs typeface="Arial" panose="020B0604020202020204" pitchFamily="34" charset="0"/>
              </a:defRPr>
            </a:lvl1pPr>
            <a:lvl2pPr>
              <a:defRPr sz="2000" b="1">
                <a:latin typeface="Arial" panose="020B0604020202020204" pitchFamily="34" charset="0"/>
                <a:cs typeface="Arial" panose="020B0604020202020204" pitchFamily="34" charset="0"/>
              </a:defRPr>
            </a:lvl2pPr>
            <a:lvl3pPr>
              <a:defRPr sz="2000" b="1">
                <a:latin typeface="Arial" panose="020B0604020202020204" pitchFamily="34" charset="0"/>
                <a:cs typeface="Arial" panose="020B0604020202020204" pitchFamily="34" charset="0"/>
              </a:defRPr>
            </a:lvl3pPr>
            <a:lvl4pPr>
              <a:defRPr sz="2000" b="1">
                <a:latin typeface="Arial" panose="020B0604020202020204" pitchFamily="34" charset="0"/>
                <a:cs typeface="Arial" panose="020B0604020202020204" pitchFamily="34" charset="0"/>
              </a:defRPr>
            </a:lvl4pPr>
            <a:lvl5pPr>
              <a:defRPr sz="2000" b="1">
                <a:latin typeface="Arial" panose="020B0604020202020204" pitchFamily="34" charset="0"/>
                <a:cs typeface="Arial" panose="020B0604020202020204" pitchFamily="34" charset="0"/>
              </a:defRPr>
            </a:lvl5pPr>
          </a:lstStyle>
          <a:p>
            <a:pPr lvl="0"/>
            <a:r>
              <a:rPr lang="en-US"/>
              <a:t> </a:t>
            </a:r>
          </a:p>
        </p:txBody>
      </p:sp>
      <p:sp>
        <p:nvSpPr>
          <p:cNvPr id="31" name="Text Placeholder 2">
            <a:extLst>
              <a:ext uri="{FF2B5EF4-FFF2-40B4-BE49-F238E27FC236}">
                <a16:creationId xmlns:a16="http://schemas.microsoft.com/office/drawing/2014/main" id="{BEEE7189-8F3C-39D8-DAB4-9EBA57D9144C}"/>
              </a:ext>
            </a:extLst>
          </p:cNvPr>
          <p:cNvSpPr>
            <a:spLocks noGrp="1"/>
          </p:cNvSpPr>
          <p:nvPr>
            <p:ph type="body" sz="quarter" idx="18" hasCustomPrompt="1"/>
          </p:nvPr>
        </p:nvSpPr>
        <p:spPr>
          <a:xfrm>
            <a:off x="2043714" y="3933803"/>
            <a:ext cx="7910513" cy="648356"/>
          </a:xfrm>
          <a:prstGeom prst="rect">
            <a:avLst/>
          </a:prstGeom>
        </p:spPr>
        <p:txBody>
          <a:bodyPr>
            <a:noAutofit/>
          </a:bodyPr>
          <a:lstStyle>
            <a:lvl1pPr marL="0" indent="0">
              <a:lnSpc>
                <a:spcPct val="120000"/>
              </a:lnSpc>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bg1">
                    <a:lumMod val="95000"/>
                  </a:schemeClr>
                </a:solidFill>
                <a:latin typeface="Arial" panose="020B0604020202020204" pitchFamily="34" charset="0"/>
                <a:cs typeface="Arial" panose="020B0604020202020204" pitchFamily="34" charset="0"/>
              </a:defRPr>
            </a:lvl2pPr>
            <a:lvl3pPr marL="914400" indent="0">
              <a:buNone/>
              <a:defRPr sz="2000">
                <a:solidFill>
                  <a:schemeClr val="bg1">
                    <a:lumMod val="95000"/>
                  </a:schemeClr>
                </a:solidFill>
                <a:latin typeface="Arial" panose="020B0604020202020204" pitchFamily="34" charset="0"/>
                <a:cs typeface="Arial" panose="020B0604020202020204" pitchFamily="34" charset="0"/>
              </a:defRPr>
            </a:lvl3pPr>
            <a:lvl4pPr marL="1371600" indent="0">
              <a:buNone/>
              <a:defRPr sz="2000">
                <a:solidFill>
                  <a:schemeClr val="bg1">
                    <a:lumMod val="95000"/>
                  </a:schemeClr>
                </a:solidFill>
                <a:latin typeface="Arial" panose="020B0604020202020204" pitchFamily="34" charset="0"/>
                <a:cs typeface="Arial" panose="020B0604020202020204" pitchFamily="34" charset="0"/>
              </a:defRPr>
            </a:lvl4pPr>
            <a:lvl5pPr marL="1828800" indent="0">
              <a:buNone/>
              <a:defRPr sz="2000">
                <a:solidFill>
                  <a:schemeClr val="bg1">
                    <a:lumMod val="95000"/>
                  </a:schemeClr>
                </a:solidFill>
                <a:latin typeface="Arial" panose="020B0604020202020204" pitchFamily="34" charset="0"/>
                <a:cs typeface="Arial" panose="020B0604020202020204" pitchFamily="34" charset="0"/>
              </a:defRPr>
            </a:lvl5pPr>
          </a:lstStyle>
          <a:p>
            <a:pPr lvl="0"/>
            <a:r>
              <a:rPr lang="en-US"/>
              <a:t>Secondary copy fits here and can be used as a subtitle or for descriptive information about the slides to come</a:t>
            </a:r>
          </a:p>
        </p:txBody>
      </p:sp>
    </p:spTree>
    <p:extLst>
      <p:ext uri="{BB962C8B-B14F-4D97-AF65-F5344CB8AC3E}">
        <p14:creationId xmlns:p14="http://schemas.microsoft.com/office/powerpoint/2010/main" val="2598896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 Opt 2">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25E128C3-E455-F236-C7E3-B8AA006E5BB8}"/>
              </a:ext>
            </a:extLst>
          </p:cNvPr>
          <p:cNvSpPr>
            <a:spLocks noGrp="1"/>
          </p:cNvSpPr>
          <p:nvPr>
            <p:ph type="pic" sz="quarter" idx="21" hasCustomPrompt="1"/>
          </p:nvPr>
        </p:nvSpPr>
        <p:spPr>
          <a:xfrm>
            <a:off x="0" y="0"/>
            <a:ext cx="12192000" cy="6858000"/>
          </a:xfrm>
          <a:solidFill>
            <a:schemeClr val="bg2">
              <a:lumMod val="90000"/>
            </a:schemeClr>
          </a:solidFill>
        </p:spPr>
        <p:txBody>
          <a:bodyPr/>
          <a:lstStyle>
            <a:lvl1pPr>
              <a:defRPr/>
            </a:lvl1pPr>
          </a:lstStyle>
          <a:p>
            <a:r>
              <a:rPr lang="en-US"/>
              <a:t>TIP: to insert an image in background -- click on this grey box and go to the “Insert” ribbon, select the “Pictures” pulldown and select “Picture from file…” </a:t>
            </a:r>
          </a:p>
        </p:txBody>
      </p:sp>
      <p:sp>
        <p:nvSpPr>
          <p:cNvPr id="19" name="Picture Placeholder 5">
            <a:extLst>
              <a:ext uri="{FF2B5EF4-FFF2-40B4-BE49-F238E27FC236}">
                <a16:creationId xmlns:a16="http://schemas.microsoft.com/office/drawing/2014/main" id="{2F539279-DB89-A14E-3E37-7ABE4FE800FD}"/>
              </a:ext>
            </a:extLst>
          </p:cNvPr>
          <p:cNvSpPr>
            <a:spLocks noGrp="1"/>
          </p:cNvSpPr>
          <p:nvPr>
            <p:ph type="pic" sz="quarter" idx="22" hasCustomPrompt="1"/>
          </p:nvPr>
        </p:nvSpPr>
        <p:spPr>
          <a:xfrm>
            <a:off x="1655763" y="896937"/>
            <a:ext cx="8878887" cy="5175504"/>
          </a:xfrm>
          <a:solidFill>
            <a:srgbClr val="07284D">
              <a:alpha val="70000"/>
            </a:srgbClr>
          </a:solidFill>
        </p:spPr>
        <p:txBody>
          <a:bodyPr/>
          <a:lstStyle/>
          <a:p>
            <a:r>
              <a:rPr lang="en-US"/>
              <a:t>Blue image block (this copy will not appear in presentation mode)</a:t>
            </a:r>
          </a:p>
        </p:txBody>
      </p:sp>
      <p:sp>
        <p:nvSpPr>
          <p:cNvPr id="12" name="Subtitle 2">
            <a:extLst>
              <a:ext uri="{FF2B5EF4-FFF2-40B4-BE49-F238E27FC236}">
                <a16:creationId xmlns:a16="http://schemas.microsoft.com/office/drawing/2014/main" id="{327B0529-5398-ED6E-8445-7CEA40379DFE}"/>
              </a:ext>
            </a:extLst>
          </p:cNvPr>
          <p:cNvSpPr>
            <a:spLocks noGrp="1"/>
          </p:cNvSpPr>
          <p:nvPr>
            <p:ph type="subTitle" idx="1"/>
          </p:nvPr>
        </p:nvSpPr>
        <p:spPr>
          <a:xfrm>
            <a:off x="1524000" y="4626732"/>
            <a:ext cx="9144000" cy="457200"/>
          </a:xfrm>
          <a:prstGeom prst="rect">
            <a:avLst/>
          </a:prstGeom>
        </p:spPr>
        <p:txBody>
          <a:bodyPr>
            <a:noAutofit/>
          </a:bodyP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8">
            <a:extLst>
              <a:ext uri="{FF2B5EF4-FFF2-40B4-BE49-F238E27FC236}">
                <a16:creationId xmlns:a16="http://schemas.microsoft.com/office/drawing/2014/main" id="{8FECAE5B-FC93-744F-A1BF-1127FE8F8908}"/>
              </a:ext>
            </a:extLst>
          </p:cNvPr>
          <p:cNvSpPr>
            <a:spLocks noGrp="1"/>
          </p:cNvSpPr>
          <p:nvPr>
            <p:ph type="body" sz="quarter" idx="10" hasCustomPrompt="1"/>
          </p:nvPr>
        </p:nvSpPr>
        <p:spPr>
          <a:xfrm>
            <a:off x="1524000" y="5244305"/>
            <a:ext cx="9144000" cy="379643"/>
          </a:xfrm>
        </p:spPr>
        <p:txBody>
          <a:bodyPr anchor="b" anchorCtr="0"/>
          <a:lstStyle>
            <a:lvl1pPr marL="0" indent="0" algn="ctr">
              <a:buNone/>
              <a:defRPr sz="1400" b="1">
                <a:solidFill>
                  <a:schemeClr val="bg1"/>
                </a:solidFill>
              </a:defRPr>
            </a:lvl1pPr>
            <a:lvl2pPr algn="ctr">
              <a:defRPr sz="1400" b="1">
                <a:solidFill>
                  <a:srgbClr val="006298"/>
                </a:solidFill>
              </a:defRPr>
            </a:lvl2pPr>
            <a:lvl3pPr algn="ctr">
              <a:defRPr sz="1400" b="1">
                <a:solidFill>
                  <a:srgbClr val="006298"/>
                </a:solidFill>
              </a:defRPr>
            </a:lvl3pPr>
            <a:lvl4pPr algn="ctr">
              <a:defRPr sz="1400" b="1">
                <a:solidFill>
                  <a:srgbClr val="006298"/>
                </a:solidFill>
              </a:defRPr>
            </a:lvl4pPr>
            <a:lvl5pPr algn="ctr">
              <a:defRPr sz="1400" b="1">
                <a:solidFill>
                  <a:srgbClr val="006298"/>
                </a:solidFill>
              </a:defRPr>
            </a:lvl5pPr>
          </a:lstStyle>
          <a:p>
            <a:pPr lvl="0"/>
            <a:r>
              <a:rPr lang="en-US"/>
              <a:t>DEPARTMENT NAME (ALL CAPS)</a:t>
            </a:r>
          </a:p>
        </p:txBody>
      </p:sp>
      <p:sp>
        <p:nvSpPr>
          <p:cNvPr id="17" name="Title 1">
            <a:extLst>
              <a:ext uri="{FF2B5EF4-FFF2-40B4-BE49-F238E27FC236}">
                <a16:creationId xmlns:a16="http://schemas.microsoft.com/office/drawing/2014/main" id="{12522872-0A22-CA28-49CB-1F10FD64C1E7}"/>
              </a:ext>
            </a:extLst>
          </p:cNvPr>
          <p:cNvSpPr>
            <a:spLocks noGrp="1"/>
          </p:cNvSpPr>
          <p:nvPr>
            <p:ph type="ctrTitle" hasCustomPrompt="1"/>
          </p:nvPr>
        </p:nvSpPr>
        <p:spPr>
          <a:xfrm>
            <a:off x="1524000" y="3941402"/>
            <a:ext cx="9144000" cy="685330"/>
          </a:xfrm>
          <a:prstGeom prst="rect">
            <a:avLst/>
          </a:prstGeom>
        </p:spPr>
        <p:txBody>
          <a:bodyPr anchor="ctr" anchorCtr="0">
            <a:normAutofit/>
          </a:bodyPr>
          <a:lstStyle>
            <a:lvl1pPr algn="ctr">
              <a:defRPr sz="3500" b="1">
                <a:solidFill>
                  <a:srgbClr val="FFC600"/>
                </a:solidFill>
                <a:latin typeface="Arial" panose="020B0604020202020204" pitchFamily="34" charset="0"/>
                <a:cs typeface="Arial" panose="020B0604020202020204" pitchFamily="34" charset="0"/>
              </a:defRPr>
            </a:lvl1pPr>
          </a:lstStyle>
          <a:p>
            <a:r>
              <a:rPr lang="en-US"/>
              <a:t>Headline for Title Slide Option 2</a:t>
            </a:r>
          </a:p>
        </p:txBody>
      </p:sp>
    </p:spTree>
    <p:extLst>
      <p:ext uri="{BB962C8B-B14F-4D97-AF65-F5344CB8AC3E}">
        <p14:creationId xmlns:p14="http://schemas.microsoft.com/office/powerpoint/2010/main" val="1487375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 Opt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DE8A5E0-D779-5ED0-8BD4-3EAD389892CB}"/>
              </a:ext>
            </a:extLst>
          </p:cNvPr>
          <p:cNvSpPr>
            <a:spLocks noGrp="1"/>
          </p:cNvSpPr>
          <p:nvPr>
            <p:ph type="ctrTitle" hasCustomPrompt="1"/>
          </p:nvPr>
        </p:nvSpPr>
        <p:spPr>
          <a:xfrm>
            <a:off x="1524000" y="4558795"/>
            <a:ext cx="9144000" cy="1054323"/>
          </a:xfrm>
          <a:prstGeom prst="rect">
            <a:avLst/>
          </a:prstGeom>
        </p:spPr>
        <p:txBody>
          <a:bodyPr anchor="ctr" anchorCtr="0">
            <a:normAutofit/>
          </a:bodyPr>
          <a:lstStyle>
            <a:lvl1pPr algn="ctr">
              <a:defRPr sz="3500" b="1">
                <a:solidFill>
                  <a:srgbClr val="07294D"/>
                </a:solidFill>
                <a:latin typeface="Times New Roman" panose="02020603050405020304" pitchFamily="18" charset="0"/>
                <a:cs typeface="Times New Roman" panose="02020603050405020304" pitchFamily="18" charset="0"/>
              </a:defRPr>
            </a:lvl1pPr>
          </a:lstStyle>
          <a:p>
            <a:r>
              <a:rPr lang="en-US"/>
              <a:t>Headline for Title Slide Option 1</a:t>
            </a:r>
          </a:p>
        </p:txBody>
      </p:sp>
      <p:sp>
        <p:nvSpPr>
          <p:cNvPr id="4" name="Subtitle 2">
            <a:extLst>
              <a:ext uri="{FF2B5EF4-FFF2-40B4-BE49-F238E27FC236}">
                <a16:creationId xmlns:a16="http://schemas.microsoft.com/office/drawing/2014/main" id="{B491F65B-F480-1C73-A76D-0C7BD8A9C4C5}"/>
              </a:ext>
            </a:extLst>
          </p:cNvPr>
          <p:cNvSpPr>
            <a:spLocks noGrp="1"/>
          </p:cNvSpPr>
          <p:nvPr>
            <p:ph type="subTitle" idx="1"/>
          </p:nvPr>
        </p:nvSpPr>
        <p:spPr>
          <a:xfrm>
            <a:off x="1524000" y="5635750"/>
            <a:ext cx="9144000" cy="741362"/>
          </a:xfrm>
          <a:prstGeom prst="rect">
            <a:avLst/>
          </a:prstGeom>
        </p:spPr>
        <p:txBody>
          <a:bodyPr>
            <a:normAutofit/>
          </a:bodyPr>
          <a:lstStyle>
            <a:lvl1pPr marL="0" indent="0" algn="ctr">
              <a:buNone/>
              <a:defRPr sz="20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Text Placeholder 8">
            <a:extLst>
              <a:ext uri="{FF2B5EF4-FFF2-40B4-BE49-F238E27FC236}">
                <a16:creationId xmlns:a16="http://schemas.microsoft.com/office/drawing/2014/main" id="{A893F943-E2BB-5281-756F-17796D875849}"/>
              </a:ext>
            </a:extLst>
          </p:cNvPr>
          <p:cNvSpPr>
            <a:spLocks noGrp="1"/>
          </p:cNvSpPr>
          <p:nvPr>
            <p:ph type="body" sz="quarter" idx="10" hasCustomPrompt="1"/>
          </p:nvPr>
        </p:nvSpPr>
        <p:spPr>
          <a:xfrm>
            <a:off x="1524000" y="4078288"/>
            <a:ext cx="9144000" cy="457200"/>
          </a:xfrm>
        </p:spPr>
        <p:txBody>
          <a:bodyPr anchor="b" anchorCtr="0"/>
          <a:lstStyle>
            <a:lvl1pPr marL="0" indent="0" algn="ctr">
              <a:buNone/>
              <a:defRPr sz="1400" b="1">
                <a:solidFill>
                  <a:srgbClr val="006298"/>
                </a:solidFill>
              </a:defRPr>
            </a:lvl1pPr>
            <a:lvl2pPr algn="ctr">
              <a:defRPr sz="1400" b="1">
                <a:solidFill>
                  <a:srgbClr val="006298"/>
                </a:solidFill>
              </a:defRPr>
            </a:lvl2pPr>
            <a:lvl3pPr algn="ctr">
              <a:defRPr sz="1400" b="1">
                <a:solidFill>
                  <a:srgbClr val="006298"/>
                </a:solidFill>
              </a:defRPr>
            </a:lvl3pPr>
            <a:lvl4pPr algn="ctr">
              <a:defRPr sz="1400" b="1">
                <a:solidFill>
                  <a:srgbClr val="006298"/>
                </a:solidFill>
              </a:defRPr>
            </a:lvl4pPr>
            <a:lvl5pPr algn="ctr">
              <a:defRPr sz="1400" b="1">
                <a:solidFill>
                  <a:srgbClr val="006298"/>
                </a:solidFill>
              </a:defRPr>
            </a:lvl5pPr>
          </a:lstStyle>
          <a:p>
            <a:pPr lvl="0"/>
            <a:r>
              <a:rPr lang="en-US"/>
              <a:t>DEPARTMENT NAME (ALL CAPS) </a:t>
            </a:r>
            <a:br>
              <a:rPr lang="en-US"/>
            </a:br>
            <a:r>
              <a:rPr lang="en-US"/>
              <a:t>FOR PERSONALIZATION, REPLACE THE DREXEL LOGO WITH AN OFFICIAL LOCKUP</a:t>
            </a:r>
          </a:p>
        </p:txBody>
      </p:sp>
      <p:pic>
        <p:nvPicPr>
          <p:cNvPr id="6" name="Picture 5">
            <a:extLst>
              <a:ext uri="{FF2B5EF4-FFF2-40B4-BE49-F238E27FC236}">
                <a16:creationId xmlns:a16="http://schemas.microsoft.com/office/drawing/2014/main" id="{369F9D2A-B225-BAD4-CB5C-B2E79409558B}"/>
              </a:ext>
            </a:extLst>
          </p:cNvPr>
          <p:cNvPicPr>
            <a:picLocks noChangeAspect="1"/>
          </p:cNvPicPr>
          <p:nvPr userDrawn="1"/>
        </p:nvPicPr>
        <p:blipFill>
          <a:blip r:embed="rId2"/>
          <a:stretch>
            <a:fillRect/>
          </a:stretch>
        </p:blipFill>
        <p:spPr>
          <a:xfrm>
            <a:off x="2372632" y="1411392"/>
            <a:ext cx="7446737" cy="2464870"/>
          </a:xfrm>
          <a:prstGeom prst="rect">
            <a:avLst/>
          </a:prstGeom>
        </p:spPr>
      </p:pic>
    </p:spTree>
    <p:extLst>
      <p:ext uri="{BB962C8B-B14F-4D97-AF65-F5344CB8AC3E}">
        <p14:creationId xmlns:p14="http://schemas.microsoft.com/office/powerpoint/2010/main" val="1084838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 Opt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4F7A2D-A786-7498-9A63-02C5E2CBB23C}"/>
              </a:ext>
            </a:extLst>
          </p:cNvPr>
          <p:cNvPicPr>
            <a:picLocks noChangeAspect="1"/>
          </p:cNvPicPr>
          <p:nvPr userDrawn="1"/>
        </p:nvPicPr>
        <p:blipFill>
          <a:blip r:embed="rId2"/>
          <a:srcRect l="24788"/>
          <a:stretch>
            <a:fillRect/>
          </a:stretch>
        </p:blipFill>
        <p:spPr>
          <a:xfrm>
            <a:off x="0" y="0"/>
            <a:ext cx="12192000" cy="6858000"/>
          </a:xfrm>
          <a:prstGeom prst="rect">
            <a:avLst/>
          </a:prstGeom>
        </p:spPr>
      </p:pic>
      <p:sp>
        <p:nvSpPr>
          <p:cNvPr id="23" name="Text Placeholder 22">
            <a:extLst>
              <a:ext uri="{FF2B5EF4-FFF2-40B4-BE49-F238E27FC236}">
                <a16:creationId xmlns:a16="http://schemas.microsoft.com/office/drawing/2014/main" id="{2355077E-B939-E18D-D7D6-9D14CE61105B}"/>
              </a:ext>
            </a:extLst>
          </p:cNvPr>
          <p:cNvSpPr>
            <a:spLocks noGrp="1"/>
          </p:cNvSpPr>
          <p:nvPr>
            <p:ph type="body" sz="quarter" idx="15" hasCustomPrompt="1"/>
          </p:nvPr>
        </p:nvSpPr>
        <p:spPr>
          <a:xfrm>
            <a:off x="1657852" y="1798340"/>
            <a:ext cx="8115959" cy="2135461"/>
          </a:xfrm>
          <a:prstGeom prst="rect">
            <a:avLst/>
          </a:prstGeom>
        </p:spPr>
        <p:txBody>
          <a:bodyPr anchor="ctr" anchorCtr="0">
            <a:noAutofit/>
          </a:bodyPr>
          <a:lstStyle>
            <a:lvl1pPr marL="0" indent="0">
              <a:lnSpc>
                <a:spcPct val="100000"/>
              </a:lnSpc>
              <a:buNone/>
              <a:defRPr sz="5500" b="1">
                <a:solidFill>
                  <a:schemeClr val="bg1"/>
                </a:solidFill>
                <a:latin typeface="Arial" panose="020B0604020202020204" pitchFamily="34" charset="0"/>
                <a:cs typeface="Arial" panose="020B0604020202020204" pitchFamily="34" charset="0"/>
              </a:defRPr>
            </a:lvl1pPr>
            <a:lvl2pPr marL="457200" indent="0">
              <a:buNone/>
              <a:defRPr sz="5500" b="1">
                <a:solidFill>
                  <a:srgbClr val="07294D"/>
                </a:solidFill>
                <a:latin typeface="Arial" panose="020B0604020202020204" pitchFamily="34" charset="0"/>
                <a:cs typeface="Arial" panose="020B0604020202020204" pitchFamily="34" charset="0"/>
              </a:defRPr>
            </a:lvl2pPr>
            <a:lvl3pPr marL="914400" indent="0">
              <a:buNone/>
              <a:defRPr sz="5500" b="1">
                <a:solidFill>
                  <a:srgbClr val="07294D"/>
                </a:solidFill>
                <a:latin typeface="Arial" panose="020B0604020202020204" pitchFamily="34" charset="0"/>
                <a:cs typeface="Arial" panose="020B0604020202020204" pitchFamily="34" charset="0"/>
              </a:defRPr>
            </a:lvl3pPr>
            <a:lvl4pPr marL="1371600" indent="0">
              <a:buNone/>
              <a:defRPr sz="5500" b="1">
                <a:solidFill>
                  <a:srgbClr val="07294D"/>
                </a:solidFill>
                <a:latin typeface="Arial" panose="020B0604020202020204" pitchFamily="34" charset="0"/>
                <a:cs typeface="Arial" panose="020B0604020202020204" pitchFamily="34" charset="0"/>
              </a:defRPr>
            </a:lvl4pPr>
            <a:lvl5pPr marL="1828800" indent="0">
              <a:buNone/>
              <a:defRPr sz="5500" b="1">
                <a:solidFill>
                  <a:srgbClr val="07294D"/>
                </a:solidFill>
                <a:latin typeface="Arial" panose="020B0604020202020204" pitchFamily="34" charset="0"/>
                <a:cs typeface="Arial" panose="020B0604020202020204" pitchFamily="34" charset="0"/>
              </a:defRPr>
            </a:lvl5pPr>
          </a:lstStyle>
          <a:p>
            <a:pPr lvl="0"/>
            <a:r>
              <a:rPr lang="en-US"/>
              <a:t>Headline for Title Slide Option 3</a:t>
            </a:r>
          </a:p>
        </p:txBody>
      </p:sp>
      <p:sp>
        <p:nvSpPr>
          <p:cNvPr id="24" name="Text Placeholder 21">
            <a:extLst>
              <a:ext uri="{FF2B5EF4-FFF2-40B4-BE49-F238E27FC236}">
                <a16:creationId xmlns:a16="http://schemas.microsoft.com/office/drawing/2014/main" id="{98AC2F7A-3FEC-C4E4-EE3A-2D572C5C2F71}"/>
              </a:ext>
            </a:extLst>
          </p:cNvPr>
          <p:cNvSpPr>
            <a:spLocks noGrp="1"/>
          </p:cNvSpPr>
          <p:nvPr>
            <p:ph type="body" sz="quarter" idx="17" hasCustomPrompt="1"/>
          </p:nvPr>
        </p:nvSpPr>
        <p:spPr>
          <a:xfrm>
            <a:off x="1721708" y="5372839"/>
            <a:ext cx="7965288" cy="514350"/>
          </a:xfrm>
          <a:prstGeom prst="rect">
            <a:avLst/>
          </a:prstGeom>
        </p:spPr>
        <p:txBody>
          <a:bodyPr/>
          <a:lstStyle>
            <a:lvl1pPr marL="0" indent="0">
              <a:buNone/>
              <a:defRPr sz="2000" b="1">
                <a:solidFill>
                  <a:schemeClr val="bg1"/>
                </a:solidFill>
                <a:latin typeface="Arial" panose="020B0604020202020204" pitchFamily="34" charset="0"/>
                <a:cs typeface="Arial" panose="020B0604020202020204" pitchFamily="34" charset="0"/>
              </a:defRPr>
            </a:lvl1pPr>
            <a:lvl2pPr marL="457200" indent="0">
              <a:buNone/>
              <a:defRPr sz="2000">
                <a:latin typeface="Arial" panose="020B0604020202020204" pitchFamily="34" charset="0"/>
                <a:cs typeface="Arial" panose="020B0604020202020204" pitchFamily="34" charset="0"/>
              </a:defRPr>
            </a:lvl2pPr>
            <a:lvl3pPr marL="914400" indent="0">
              <a:buNone/>
              <a:defRPr sz="2000">
                <a:latin typeface="Arial" panose="020B0604020202020204" pitchFamily="34" charset="0"/>
                <a:cs typeface="Arial" panose="020B0604020202020204" pitchFamily="34" charset="0"/>
              </a:defRPr>
            </a:lvl3pPr>
            <a:lvl4pPr marL="1371600" indent="0">
              <a:buNone/>
              <a:defRPr sz="2000">
                <a:latin typeface="Arial" panose="020B0604020202020204" pitchFamily="34" charset="0"/>
                <a:cs typeface="Arial" panose="020B0604020202020204" pitchFamily="34" charset="0"/>
              </a:defRPr>
            </a:lvl4pPr>
            <a:lvl5pPr marL="1828800" indent="0">
              <a:buNone/>
              <a:defRPr sz="2000">
                <a:latin typeface="Arial" panose="020B0604020202020204" pitchFamily="34" charset="0"/>
                <a:cs typeface="Arial" panose="020B0604020202020204" pitchFamily="34" charset="0"/>
              </a:defRPr>
            </a:lvl5pPr>
          </a:lstStyle>
          <a:p>
            <a:pPr lvl="0"/>
            <a:r>
              <a:rPr lang="en-US"/>
              <a:t>DATE: Month Day, 2025</a:t>
            </a:r>
          </a:p>
        </p:txBody>
      </p:sp>
      <p:sp>
        <p:nvSpPr>
          <p:cNvPr id="26" name="Text Placeholder 5">
            <a:extLst>
              <a:ext uri="{FF2B5EF4-FFF2-40B4-BE49-F238E27FC236}">
                <a16:creationId xmlns:a16="http://schemas.microsoft.com/office/drawing/2014/main" id="{E5FE27D8-EB80-BCFE-FA0E-1A0673AD6EA1}"/>
              </a:ext>
            </a:extLst>
          </p:cNvPr>
          <p:cNvSpPr>
            <a:spLocks noGrp="1"/>
          </p:cNvSpPr>
          <p:nvPr>
            <p:ph type="body" sz="quarter" idx="19" hasCustomPrompt="1"/>
          </p:nvPr>
        </p:nvSpPr>
        <p:spPr>
          <a:xfrm>
            <a:off x="1657850" y="1418926"/>
            <a:ext cx="5561373" cy="379413"/>
          </a:xfrm>
          <a:prstGeom prst="rect">
            <a:avLst/>
          </a:prstGeom>
          <a:solidFill>
            <a:srgbClr val="FFC600"/>
          </a:solidFill>
        </p:spPr>
        <p:txBody>
          <a:bodyPr anchor="ctr" anchorCtr="0"/>
          <a:lstStyle>
            <a:lvl1pPr marL="0" indent="0">
              <a:buNone/>
              <a:defRPr sz="1900" b="1">
                <a:solidFill>
                  <a:schemeClr val="tx1"/>
                </a:solidFill>
                <a:latin typeface="Arial" panose="020B0604020202020204" pitchFamily="34" charset="0"/>
                <a:cs typeface="Arial" panose="020B0604020202020204" pitchFamily="34" charset="0"/>
              </a:defRPr>
            </a:lvl1pPr>
            <a:lvl2pPr>
              <a:defRPr sz="2000" b="1">
                <a:latin typeface="Arial" panose="020B0604020202020204" pitchFamily="34" charset="0"/>
                <a:cs typeface="Arial" panose="020B0604020202020204" pitchFamily="34" charset="0"/>
              </a:defRPr>
            </a:lvl2pPr>
            <a:lvl3pPr>
              <a:defRPr sz="2000" b="1">
                <a:latin typeface="Arial" panose="020B0604020202020204" pitchFamily="34" charset="0"/>
                <a:cs typeface="Arial" panose="020B0604020202020204" pitchFamily="34" charset="0"/>
              </a:defRPr>
            </a:lvl3pPr>
            <a:lvl4pPr>
              <a:defRPr sz="2000" b="1">
                <a:latin typeface="Arial" panose="020B0604020202020204" pitchFamily="34" charset="0"/>
                <a:cs typeface="Arial" panose="020B0604020202020204" pitchFamily="34" charset="0"/>
              </a:defRPr>
            </a:lvl4pPr>
            <a:lvl5pPr>
              <a:defRPr sz="2000" b="1">
                <a:latin typeface="Arial" panose="020B0604020202020204" pitchFamily="34" charset="0"/>
                <a:cs typeface="Arial" panose="020B0604020202020204" pitchFamily="34" charset="0"/>
              </a:defRPr>
            </a:lvl5pPr>
          </a:lstStyle>
          <a:p>
            <a:pPr lvl="0"/>
            <a:r>
              <a:rPr lang="en-US"/>
              <a:t>DEPARTMENT NAME</a:t>
            </a:r>
          </a:p>
        </p:txBody>
      </p:sp>
      <p:sp>
        <p:nvSpPr>
          <p:cNvPr id="27" name="Text Placeholder 5">
            <a:extLst>
              <a:ext uri="{FF2B5EF4-FFF2-40B4-BE49-F238E27FC236}">
                <a16:creationId xmlns:a16="http://schemas.microsoft.com/office/drawing/2014/main" id="{A871BBAF-ED15-8996-67C4-06D63E98626E}"/>
              </a:ext>
            </a:extLst>
          </p:cNvPr>
          <p:cNvSpPr>
            <a:spLocks noGrp="1"/>
          </p:cNvSpPr>
          <p:nvPr>
            <p:ph type="body" sz="quarter" idx="20" hasCustomPrompt="1"/>
          </p:nvPr>
        </p:nvSpPr>
        <p:spPr>
          <a:xfrm>
            <a:off x="1655186" y="3933801"/>
            <a:ext cx="45719" cy="648357"/>
          </a:xfrm>
          <a:prstGeom prst="rect">
            <a:avLst/>
          </a:prstGeom>
          <a:solidFill>
            <a:srgbClr val="FFC600"/>
          </a:solidFill>
        </p:spPr>
        <p:txBody>
          <a:bodyPr lIns="0" tIns="0" rIns="0" bIns="0" anchor="ctr" anchorCtr="0"/>
          <a:lstStyle>
            <a:lvl1pPr marL="0" indent="0">
              <a:buNone/>
              <a:defRPr sz="2000" b="1">
                <a:solidFill>
                  <a:srgbClr val="FFC600"/>
                </a:solidFill>
                <a:latin typeface="Arial" panose="020B0604020202020204" pitchFamily="34" charset="0"/>
                <a:cs typeface="Arial" panose="020B0604020202020204" pitchFamily="34" charset="0"/>
              </a:defRPr>
            </a:lvl1pPr>
            <a:lvl2pPr>
              <a:defRPr sz="2000" b="1">
                <a:latin typeface="Arial" panose="020B0604020202020204" pitchFamily="34" charset="0"/>
                <a:cs typeface="Arial" panose="020B0604020202020204" pitchFamily="34" charset="0"/>
              </a:defRPr>
            </a:lvl2pPr>
            <a:lvl3pPr>
              <a:defRPr sz="2000" b="1">
                <a:latin typeface="Arial" panose="020B0604020202020204" pitchFamily="34" charset="0"/>
                <a:cs typeface="Arial" panose="020B0604020202020204" pitchFamily="34" charset="0"/>
              </a:defRPr>
            </a:lvl3pPr>
            <a:lvl4pPr>
              <a:defRPr sz="2000" b="1">
                <a:latin typeface="Arial" panose="020B0604020202020204" pitchFamily="34" charset="0"/>
                <a:cs typeface="Arial" panose="020B0604020202020204" pitchFamily="34" charset="0"/>
              </a:defRPr>
            </a:lvl4pPr>
            <a:lvl5pPr>
              <a:defRPr sz="2000" b="1">
                <a:latin typeface="Arial" panose="020B0604020202020204" pitchFamily="34" charset="0"/>
                <a:cs typeface="Arial" panose="020B0604020202020204" pitchFamily="34" charset="0"/>
              </a:defRPr>
            </a:lvl5pPr>
          </a:lstStyle>
          <a:p>
            <a:pPr lvl="0"/>
            <a:r>
              <a:rPr lang="en-US"/>
              <a:t> </a:t>
            </a:r>
          </a:p>
        </p:txBody>
      </p:sp>
      <p:sp>
        <p:nvSpPr>
          <p:cNvPr id="31" name="Text Placeholder 2">
            <a:extLst>
              <a:ext uri="{FF2B5EF4-FFF2-40B4-BE49-F238E27FC236}">
                <a16:creationId xmlns:a16="http://schemas.microsoft.com/office/drawing/2014/main" id="{BEEE7189-8F3C-39D8-DAB4-9EBA57D9144C}"/>
              </a:ext>
            </a:extLst>
          </p:cNvPr>
          <p:cNvSpPr>
            <a:spLocks noGrp="1"/>
          </p:cNvSpPr>
          <p:nvPr>
            <p:ph type="body" sz="quarter" idx="18" hasCustomPrompt="1"/>
          </p:nvPr>
        </p:nvSpPr>
        <p:spPr>
          <a:xfrm>
            <a:off x="1863090" y="3933803"/>
            <a:ext cx="7910513" cy="648356"/>
          </a:xfrm>
          <a:prstGeom prst="rect">
            <a:avLst/>
          </a:prstGeom>
        </p:spPr>
        <p:txBody>
          <a:bodyPr>
            <a:noAutofit/>
          </a:bodyPr>
          <a:lstStyle>
            <a:lvl1pPr marL="0" indent="0">
              <a:lnSpc>
                <a:spcPct val="120000"/>
              </a:lnSpc>
              <a:buNone/>
              <a:defRPr sz="1800">
                <a:solidFill>
                  <a:schemeClr val="bg1"/>
                </a:solidFill>
                <a:latin typeface="Arial" panose="020B0604020202020204" pitchFamily="34" charset="0"/>
                <a:cs typeface="Arial" panose="020B0604020202020204" pitchFamily="34" charset="0"/>
              </a:defRPr>
            </a:lvl1pPr>
            <a:lvl2pPr marL="457200" indent="0">
              <a:buNone/>
              <a:defRPr sz="2000">
                <a:solidFill>
                  <a:schemeClr val="bg1">
                    <a:lumMod val="95000"/>
                  </a:schemeClr>
                </a:solidFill>
                <a:latin typeface="Arial" panose="020B0604020202020204" pitchFamily="34" charset="0"/>
                <a:cs typeface="Arial" panose="020B0604020202020204" pitchFamily="34" charset="0"/>
              </a:defRPr>
            </a:lvl2pPr>
            <a:lvl3pPr marL="914400" indent="0">
              <a:buNone/>
              <a:defRPr sz="2000">
                <a:solidFill>
                  <a:schemeClr val="bg1">
                    <a:lumMod val="95000"/>
                  </a:schemeClr>
                </a:solidFill>
                <a:latin typeface="Arial" panose="020B0604020202020204" pitchFamily="34" charset="0"/>
                <a:cs typeface="Arial" panose="020B0604020202020204" pitchFamily="34" charset="0"/>
              </a:defRPr>
            </a:lvl3pPr>
            <a:lvl4pPr marL="1371600" indent="0">
              <a:buNone/>
              <a:defRPr sz="2000">
                <a:solidFill>
                  <a:schemeClr val="bg1">
                    <a:lumMod val="95000"/>
                  </a:schemeClr>
                </a:solidFill>
                <a:latin typeface="Arial" panose="020B0604020202020204" pitchFamily="34" charset="0"/>
                <a:cs typeface="Arial" panose="020B0604020202020204" pitchFamily="34" charset="0"/>
              </a:defRPr>
            </a:lvl4pPr>
            <a:lvl5pPr marL="1828800" indent="0">
              <a:buNone/>
              <a:defRPr sz="2000">
                <a:solidFill>
                  <a:schemeClr val="bg1">
                    <a:lumMod val="95000"/>
                  </a:schemeClr>
                </a:solidFill>
                <a:latin typeface="Arial" panose="020B0604020202020204" pitchFamily="34" charset="0"/>
                <a:cs typeface="Arial" panose="020B0604020202020204" pitchFamily="34" charset="0"/>
              </a:defRPr>
            </a:lvl5pPr>
          </a:lstStyle>
          <a:p>
            <a:pPr lvl="0"/>
            <a:r>
              <a:rPr lang="en-US"/>
              <a:t>Secondary copy fits here and can be used as a subtitle or for descriptive information about the slides to come</a:t>
            </a:r>
          </a:p>
        </p:txBody>
      </p:sp>
      <p:pic>
        <p:nvPicPr>
          <p:cNvPr id="4" name="Picture 3">
            <a:extLst>
              <a:ext uri="{FF2B5EF4-FFF2-40B4-BE49-F238E27FC236}">
                <a16:creationId xmlns:a16="http://schemas.microsoft.com/office/drawing/2014/main" id="{AC6574A2-3A1D-B733-26B0-BDD73CF7A323}"/>
              </a:ext>
            </a:extLst>
          </p:cNvPr>
          <p:cNvPicPr>
            <a:picLocks noChangeAspect="1"/>
          </p:cNvPicPr>
          <p:nvPr userDrawn="1"/>
        </p:nvPicPr>
        <p:blipFill>
          <a:blip r:embed="rId3"/>
          <a:stretch>
            <a:fillRect/>
          </a:stretch>
        </p:blipFill>
        <p:spPr>
          <a:xfrm>
            <a:off x="1676400" y="533400"/>
            <a:ext cx="4027350" cy="694718"/>
          </a:xfrm>
          <a:prstGeom prst="rect">
            <a:avLst/>
          </a:prstGeom>
        </p:spPr>
      </p:pic>
    </p:spTree>
    <p:extLst>
      <p:ext uri="{BB962C8B-B14F-4D97-AF65-F5344CB8AC3E}">
        <p14:creationId xmlns:p14="http://schemas.microsoft.com/office/powerpoint/2010/main" val="4238252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 1">
    <p:spTree>
      <p:nvGrpSpPr>
        <p:cNvPr id="1" name=""/>
        <p:cNvGrpSpPr/>
        <p:nvPr/>
      </p:nvGrpSpPr>
      <p:grpSpPr>
        <a:xfrm>
          <a:off x="0" y="0"/>
          <a:ext cx="0" cy="0"/>
          <a:chOff x="0" y="0"/>
          <a:chExt cx="0" cy="0"/>
        </a:xfrm>
      </p:grpSpPr>
      <p:sp>
        <p:nvSpPr>
          <p:cNvPr id="8" name="Text Placeholder 22">
            <a:extLst>
              <a:ext uri="{FF2B5EF4-FFF2-40B4-BE49-F238E27FC236}">
                <a16:creationId xmlns:a16="http://schemas.microsoft.com/office/drawing/2014/main" id="{D465167B-A282-16C3-DD77-428A55C66DD9}"/>
              </a:ext>
            </a:extLst>
          </p:cNvPr>
          <p:cNvSpPr>
            <a:spLocks noGrp="1"/>
          </p:cNvSpPr>
          <p:nvPr>
            <p:ph type="body" sz="quarter" idx="15" hasCustomPrompt="1"/>
          </p:nvPr>
        </p:nvSpPr>
        <p:spPr>
          <a:xfrm>
            <a:off x="1882139" y="2292620"/>
            <a:ext cx="8115959" cy="2135461"/>
          </a:xfrm>
          <a:prstGeom prst="rect">
            <a:avLst/>
          </a:prstGeom>
        </p:spPr>
        <p:txBody>
          <a:bodyPr anchor="ctr" anchorCtr="0">
            <a:noAutofit/>
          </a:bodyPr>
          <a:lstStyle>
            <a:lvl1pPr marL="0" indent="0">
              <a:lnSpc>
                <a:spcPct val="90000"/>
              </a:lnSpc>
              <a:buNone/>
              <a:defRPr sz="5500" b="1">
                <a:solidFill>
                  <a:srgbClr val="07294D"/>
                </a:solidFill>
                <a:latin typeface="Arial" panose="020B0604020202020204" pitchFamily="34" charset="0"/>
                <a:cs typeface="Arial" panose="020B0604020202020204" pitchFamily="34" charset="0"/>
              </a:defRPr>
            </a:lvl1pPr>
            <a:lvl2pPr marL="457200" indent="0">
              <a:buNone/>
              <a:defRPr sz="5500" b="1">
                <a:solidFill>
                  <a:srgbClr val="07294D"/>
                </a:solidFill>
                <a:latin typeface="Arial" panose="020B0604020202020204" pitchFamily="34" charset="0"/>
                <a:cs typeface="Arial" panose="020B0604020202020204" pitchFamily="34" charset="0"/>
              </a:defRPr>
            </a:lvl2pPr>
            <a:lvl3pPr marL="914400" indent="0">
              <a:buNone/>
              <a:defRPr sz="5500" b="1">
                <a:solidFill>
                  <a:srgbClr val="07294D"/>
                </a:solidFill>
                <a:latin typeface="Arial" panose="020B0604020202020204" pitchFamily="34" charset="0"/>
                <a:cs typeface="Arial" panose="020B0604020202020204" pitchFamily="34" charset="0"/>
              </a:defRPr>
            </a:lvl3pPr>
            <a:lvl4pPr marL="1371600" indent="0">
              <a:buNone/>
              <a:defRPr sz="5500" b="1">
                <a:solidFill>
                  <a:srgbClr val="07294D"/>
                </a:solidFill>
                <a:latin typeface="Arial" panose="020B0604020202020204" pitchFamily="34" charset="0"/>
                <a:cs typeface="Arial" panose="020B0604020202020204" pitchFamily="34" charset="0"/>
              </a:defRPr>
            </a:lvl4pPr>
            <a:lvl5pPr marL="1828800" indent="0">
              <a:buNone/>
              <a:defRPr sz="5500" b="1">
                <a:solidFill>
                  <a:srgbClr val="07294D"/>
                </a:solidFill>
                <a:latin typeface="Arial" panose="020B0604020202020204" pitchFamily="34" charset="0"/>
                <a:cs typeface="Arial" panose="020B0604020202020204" pitchFamily="34" charset="0"/>
              </a:defRPr>
            </a:lvl5pPr>
          </a:lstStyle>
          <a:p>
            <a:pPr lvl="0"/>
            <a:r>
              <a:rPr lang="en-US"/>
              <a:t>Section Header</a:t>
            </a:r>
          </a:p>
        </p:txBody>
      </p:sp>
      <p:sp>
        <p:nvSpPr>
          <p:cNvPr id="12" name="Text Placeholder 5">
            <a:extLst>
              <a:ext uri="{FF2B5EF4-FFF2-40B4-BE49-F238E27FC236}">
                <a16:creationId xmlns:a16="http://schemas.microsoft.com/office/drawing/2014/main" id="{4E94F3D4-8E22-FB91-0DB3-E662F0828B86}"/>
              </a:ext>
            </a:extLst>
          </p:cNvPr>
          <p:cNvSpPr>
            <a:spLocks noGrp="1"/>
          </p:cNvSpPr>
          <p:nvPr>
            <p:ph type="body" sz="quarter" idx="20" hasCustomPrompt="1"/>
          </p:nvPr>
        </p:nvSpPr>
        <p:spPr>
          <a:xfrm>
            <a:off x="1688190" y="2292619"/>
            <a:ext cx="54885" cy="2135461"/>
          </a:xfrm>
          <a:prstGeom prst="rect">
            <a:avLst/>
          </a:prstGeom>
          <a:solidFill>
            <a:srgbClr val="FFC600"/>
          </a:solidFill>
        </p:spPr>
        <p:txBody>
          <a:bodyPr lIns="0" tIns="0" rIns="0" bIns="0" anchor="ctr" anchorCtr="0"/>
          <a:lstStyle>
            <a:lvl1pPr marL="0" indent="0">
              <a:buNone/>
              <a:defRPr sz="2000" b="1">
                <a:solidFill>
                  <a:srgbClr val="FFC600"/>
                </a:solidFill>
                <a:latin typeface="Arial" panose="020B0604020202020204" pitchFamily="34" charset="0"/>
                <a:cs typeface="Arial" panose="020B0604020202020204" pitchFamily="34" charset="0"/>
              </a:defRPr>
            </a:lvl1pPr>
            <a:lvl2pPr>
              <a:defRPr sz="2000" b="1">
                <a:latin typeface="Arial" panose="020B0604020202020204" pitchFamily="34" charset="0"/>
                <a:cs typeface="Arial" panose="020B0604020202020204" pitchFamily="34" charset="0"/>
              </a:defRPr>
            </a:lvl2pPr>
            <a:lvl3pPr>
              <a:defRPr sz="2000" b="1">
                <a:latin typeface="Arial" panose="020B0604020202020204" pitchFamily="34" charset="0"/>
                <a:cs typeface="Arial" panose="020B0604020202020204" pitchFamily="34" charset="0"/>
              </a:defRPr>
            </a:lvl3pPr>
            <a:lvl4pPr>
              <a:defRPr sz="2000" b="1">
                <a:latin typeface="Arial" panose="020B0604020202020204" pitchFamily="34" charset="0"/>
                <a:cs typeface="Arial" panose="020B0604020202020204" pitchFamily="34" charset="0"/>
              </a:defRPr>
            </a:lvl4pPr>
            <a:lvl5pPr>
              <a:defRPr sz="2000" b="1">
                <a:latin typeface="Arial" panose="020B0604020202020204" pitchFamily="34" charset="0"/>
                <a:cs typeface="Arial" panose="020B0604020202020204" pitchFamily="34" charset="0"/>
              </a:defRPr>
            </a:lvl5pPr>
          </a:lstStyle>
          <a:p>
            <a:pPr lvl="0"/>
            <a:r>
              <a:rPr lang="en-US"/>
              <a:t> </a:t>
            </a:r>
          </a:p>
        </p:txBody>
      </p:sp>
      <p:sp>
        <p:nvSpPr>
          <p:cNvPr id="3" name="Slide Number Placeholder 2">
            <a:extLst>
              <a:ext uri="{FF2B5EF4-FFF2-40B4-BE49-F238E27FC236}">
                <a16:creationId xmlns:a16="http://schemas.microsoft.com/office/drawing/2014/main" id="{571AE583-28E7-875E-52EE-9DC4DAF44927}"/>
              </a:ext>
            </a:extLst>
          </p:cNvPr>
          <p:cNvSpPr>
            <a:spLocks noGrp="1"/>
          </p:cNvSpPr>
          <p:nvPr>
            <p:ph type="sldNum" sz="quarter" idx="22"/>
          </p:nvPr>
        </p:nvSpPr>
        <p:spPr/>
        <p:txBody>
          <a:bodyPr/>
          <a:lstStyle/>
          <a:p>
            <a:fld id="{C5B5BC00-6C26-764B-B126-818F831119ED}" type="slidenum">
              <a:rPr lang="en-US" smtClean="0"/>
              <a:pPr/>
              <a:t>‹#›</a:t>
            </a:fld>
            <a:endParaRPr lang="en-US"/>
          </a:p>
        </p:txBody>
      </p:sp>
    </p:spTree>
    <p:extLst>
      <p:ext uri="{BB962C8B-B14F-4D97-AF65-F5344CB8AC3E}">
        <p14:creationId xmlns:p14="http://schemas.microsoft.com/office/powerpoint/2010/main" val="4057216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and Subhead">
    <p:spTree>
      <p:nvGrpSpPr>
        <p:cNvPr id="1" name=""/>
        <p:cNvGrpSpPr/>
        <p:nvPr/>
      </p:nvGrpSpPr>
      <p:grpSpPr>
        <a:xfrm>
          <a:off x="0" y="0"/>
          <a:ext cx="0" cy="0"/>
          <a:chOff x="0" y="0"/>
          <a:chExt cx="0" cy="0"/>
        </a:xfrm>
      </p:grpSpPr>
      <p:sp>
        <p:nvSpPr>
          <p:cNvPr id="16" name="Text Placeholder 5">
            <a:extLst>
              <a:ext uri="{FF2B5EF4-FFF2-40B4-BE49-F238E27FC236}">
                <a16:creationId xmlns:a16="http://schemas.microsoft.com/office/drawing/2014/main" id="{C65EAF6A-9C74-C7E7-A2BC-E85BAD5FE1F9}"/>
              </a:ext>
            </a:extLst>
          </p:cNvPr>
          <p:cNvSpPr>
            <a:spLocks noGrp="1"/>
          </p:cNvSpPr>
          <p:nvPr>
            <p:ph type="body" sz="quarter" idx="21" hasCustomPrompt="1"/>
          </p:nvPr>
        </p:nvSpPr>
        <p:spPr>
          <a:xfrm>
            <a:off x="560486" y="1032604"/>
            <a:ext cx="45719" cy="435430"/>
          </a:xfrm>
          <a:prstGeom prst="rect">
            <a:avLst/>
          </a:prstGeom>
          <a:solidFill>
            <a:srgbClr val="FFC600"/>
          </a:solidFill>
        </p:spPr>
        <p:txBody>
          <a:bodyPr lIns="0" tIns="0" rIns="0" bIns="0" anchor="ctr" anchorCtr="0"/>
          <a:lstStyle>
            <a:lvl1pPr marL="0" indent="0">
              <a:buNone/>
              <a:defRPr sz="2000" b="1">
                <a:latin typeface="Arial" panose="020B0604020202020204" pitchFamily="34" charset="0"/>
                <a:cs typeface="Arial" panose="020B0604020202020204" pitchFamily="34" charset="0"/>
              </a:defRPr>
            </a:lvl1pPr>
            <a:lvl2pPr>
              <a:defRPr sz="2000" b="1">
                <a:latin typeface="Arial" panose="020B0604020202020204" pitchFamily="34" charset="0"/>
                <a:cs typeface="Arial" panose="020B0604020202020204" pitchFamily="34" charset="0"/>
              </a:defRPr>
            </a:lvl2pPr>
            <a:lvl3pPr>
              <a:defRPr sz="2000" b="1">
                <a:latin typeface="Arial" panose="020B0604020202020204" pitchFamily="34" charset="0"/>
                <a:cs typeface="Arial" panose="020B0604020202020204" pitchFamily="34" charset="0"/>
              </a:defRPr>
            </a:lvl3pPr>
            <a:lvl4pPr>
              <a:defRPr sz="2000" b="1">
                <a:latin typeface="Arial" panose="020B0604020202020204" pitchFamily="34" charset="0"/>
                <a:cs typeface="Arial" panose="020B0604020202020204" pitchFamily="34" charset="0"/>
              </a:defRPr>
            </a:lvl4pPr>
            <a:lvl5pPr>
              <a:defRPr sz="2000" b="1">
                <a:latin typeface="Arial" panose="020B0604020202020204" pitchFamily="34" charset="0"/>
                <a:cs typeface="Arial" panose="020B0604020202020204" pitchFamily="34" charset="0"/>
              </a:defRPr>
            </a:lvl5pPr>
          </a:lstStyle>
          <a:p>
            <a:pPr lvl="0"/>
            <a:r>
              <a:rPr lang="en-US"/>
              <a:t> </a:t>
            </a:r>
          </a:p>
        </p:txBody>
      </p:sp>
      <p:sp>
        <p:nvSpPr>
          <p:cNvPr id="17" name="Title 12">
            <a:extLst>
              <a:ext uri="{FF2B5EF4-FFF2-40B4-BE49-F238E27FC236}">
                <a16:creationId xmlns:a16="http://schemas.microsoft.com/office/drawing/2014/main" id="{D57BA5B2-7102-5DC7-A065-EEEB18441FBF}"/>
              </a:ext>
            </a:extLst>
          </p:cNvPr>
          <p:cNvSpPr>
            <a:spLocks noGrp="1"/>
          </p:cNvSpPr>
          <p:nvPr>
            <p:ph type="title"/>
          </p:nvPr>
        </p:nvSpPr>
        <p:spPr>
          <a:xfrm>
            <a:off x="721954" y="1006475"/>
            <a:ext cx="10923633" cy="484846"/>
          </a:xfrm>
        </p:spPr>
        <p:txBody>
          <a:bodyPr anchor="t" anchorCtr="0"/>
          <a:lstStyle/>
          <a:p>
            <a:r>
              <a:rPr lang="en-US"/>
              <a:t>Click to edit Master title style</a:t>
            </a:r>
          </a:p>
        </p:txBody>
      </p:sp>
      <p:sp>
        <p:nvSpPr>
          <p:cNvPr id="19" name="Text Placeholder 2">
            <a:extLst>
              <a:ext uri="{FF2B5EF4-FFF2-40B4-BE49-F238E27FC236}">
                <a16:creationId xmlns:a16="http://schemas.microsoft.com/office/drawing/2014/main" id="{9B31A89E-D59C-F66A-7D5A-E53252F27E91}"/>
              </a:ext>
            </a:extLst>
          </p:cNvPr>
          <p:cNvSpPr>
            <a:spLocks noGrp="1"/>
          </p:cNvSpPr>
          <p:nvPr>
            <p:ph type="body" idx="1" hasCustomPrompt="1"/>
          </p:nvPr>
        </p:nvSpPr>
        <p:spPr>
          <a:xfrm>
            <a:off x="546409" y="1681163"/>
            <a:ext cx="11099179" cy="609276"/>
          </a:xfrm>
          <a:prstGeom prst="rect">
            <a:avLst/>
          </a:prstGeom>
        </p:spPr>
        <p:txBody>
          <a:bodyPr anchor="b">
            <a:normAutofit/>
          </a:bodyPr>
          <a:lstStyle>
            <a:lvl1pPr marL="0" indent="0">
              <a:buNone/>
              <a:defRPr sz="2000" b="1">
                <a:solidFill>
                  <a:srgbClr val="00629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22" name="Text Placeholder 7">
            <a:extLst>
              <a:ext uri="{FF2B5EF4-FFF2-40B4-BE49-F238E27FC236}">
                <a16:creationId xmlns:a16="http://schemas.microsoft.com/office/drawing/2014/main" id="{542B2AF3-79DB-1B41-A018-71E339B1122A}"/>
              </a:ext>
            </a:extLst>
          </p:cNvPr>
          <p:cNvSpPr>
            <a:spLocks noGrp="1"/>
          </p:cNvSpPr>
          <p:nvPr>
            <p:ph type="body" sz="quarter" idx="24"/>
          </p:nvPr>
        </p:nvSpPr>
        <p:spPr>
          <a:xfrm>
            <a:off x="546410" y="2423605"/>
            <a:ext cx="11099180" cy="34279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E177CE10-1CCB-CB00-B588-A16F6CF61F5E}"/>
              </a:ext>
            </a:extLst>
          </p:cNvPr>
          <p:cNvSpPr>
            <a:spLocks noGrp="1"/>
          </p:cNvSpPr>
          <p:nvPr>
            <p:ph type="sldNum" sz="quarter" idx="26"/>
          </p:nvPr>
        </p:nvSpPr>
        <p:spPr/>
        <p:txBody>
          <a:bodyPr/>
          <a:lstStyle/>
          <a:p>
            <a:fld id="{C5B5BC00-6C26-764B-B126-818F831119ED}" type="slidenum">
              <a:rPr lang="en-US" smtClean="0"/>
              <a:pPr/>
              <a:t>‹#›</a:t>
            </a:fld>
            <a:endParaRPr lang="en-US"/>
          </a:p>
        </p:txBody>
      </p:sp>
    </p:spTree>
    <p:extLst>
      <p:ext uri="{BB962C8B-B14F-4D97-AF65-F5344CB8AC3E}">
        <p14:creationId xmlns:p14="http://schemas.microsoft.com/office/powerpoint/2010/main" val="752934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 Image Left">
    <p:spTree>
      <p:nvGrpSpPr>
        <p:cNvPr id="1" name=""/>
        <p:cNvGrpSpPr/>
        <p:nvPr/>
      </p:nvGrpSpPr>
      <p:grpSpPr>
        <a:xfrm>
          <a:off x="0" y="0"/>
          <a:ext cx="0" cy="0"/>
          <a:chOff x="0" y="0"/>
          <a:chExt cx="0" cy="0"/>
        </a:xfrm>
      </p:grpSpPr>
      <p:sp>
        <p:nvSpPr>
          <p:cNvPr id="26" name="Content Placeholder 24">
            <a:extLst>
              <a:ext uri="{FF2B5EF4-FFF2-40B4-BE49-F238E27FC236}">
                <a16:creationId xmlns:a16="http://schemas.microsoft.com/office/drawing/2014/main" id="{89E1454E-723B-82B8-2466-1A902397603F}"/>
              </a:ext>
            </a:extLst>
          </p:cNvPr>
          <p:cNvSpPr>
            <a:spLocks noGrp="1"/>
          </p:cNvSpPr>
          <p:nvPr>
            <p:ph sz="quarter" idx="19" hasCustomPrompt="1"/>
          </p:nvPr>
        </p:nvSpPr>
        <p:spPr>
          <a:xfrm>
            <a:off x="549251" y="1032603"/>
            <a:ext cx="5159059" cy="4818922"/>
          </a:xfrm>
          <a:prstGeom prst="rect">
            <a:avLst/>
          </a:prstGeom>
          <a:ln>
            <a:noFill/>
          </a:ln>
        </p:spPr>
        <p:txBody>
          <a:bodyPr/>
          <a:lstStyle>
            <a:lvl1pPr marL="0" indent="0">
              <a:lnSpc>
                <a:spcPct val="120000"/>
              </a:lnSpc>
              <a:buNone/>
              <a:defRPr sz="1800">
                <a:solidFill>
                  <a:srgbClr val="07294D"/>
                </a:solidFill>
              </a:defRPr>
            </a:lvl1pPr>
            <a:lvl2pPr>
              <a:defRPr>
                <a:solidFill>
                  <a:srgbClr val="07294D"/>
                </a:solidFill>
              </a:defRPr>
            </a:lvl2pPr>
            <a:lvl3pPr>
              <a:defRPr>
                <a:solidFill>
                  <a:srgbClr val="07294D"/>
                </a:solidFill>
              </a:defRPr>
            </a:lvl3pPr>
            <a:lvl4pPr>
              <a:defRPr>
                <a:solidFill>
                  <a:srgbClr val="07294D"/>
                </a:solidFill>
              </a:defRPr>
            </a:lvl4pPr>
            <a:lvl5pPr>
              <a:defRPr>
                <a:solidFill>
                  <a:srgbClr val="07294D"/>
                </a:solidFill>
              </a:defRPr>
            </a:lvl5pPr>
          </a:lstStyle>
          <a:p>
            <a:pPr lvl="0"/>
            <a:r>
              <a:rPr lang="en-US"/>
              <a:t>Content Box</a:t>
            </a:r>
          </a:p>
        </p:txBody>
      </p:sp>
      <p:sp>
        <p:nvSpPr>
          <p:cNvPr id="3" name="Text Placeholder 5">
            <a:extLst>
              <a:ext uri="{FF2B5EF4-FFF2-40B4-BE49-F238E27FC236}">
                <a16:creationId xmlns:a16="http://schemas.microsoft.com/office/drawing/2014/main" id="{D9678781-AF67-F968-2D52-F9EE11343958}"/>
              </a:ext>
            </a:extLst>
          </p:cNvPr>
          <p:cNvSpPr>
            <a:spLocks noGrp="1"/>
          </p:cNvSpPr>
          <p:nvPr>
            <p:ph type="body" sz="quarter" idx="21" hasCustomPrompt="1"/>
          </p:nvPr>
        </p:nvSpPr>
        <p:spPr>
          <a:xfrm>
            <a:off x="6188953" y="1032604"/>
            <a:ext cx="45719" cy="435430"/>
          </a:xfrm>
          <a:prstGeom prst="rect">
            <a:avLst/>
          </a:prstGeom>
          <a:solidFill>
            <a:srgbClr val="FFC600"/>
          </a:solidFill>
        </p:spPr>
        <p:txBody>
          <a:bodyPr lIns="0" tIns="0" rIns="0" bIns="0" anchor="ctr" anchorCtr="0"/>
          <a:lstStyle>
            <a:lvl1pPr marL="0" indent="0">
              <a:buNone/>
              <a:defRPr sz="2000" b="1">
                <a:latin typeface="Arial" panose="020B0604020202020204" pitchFamily="34" charset="0"/>
                <a:cs typeface="Arial" panose="020B0604020202020204" pitchFamily="34" charset="0"/>
              </a:defRPr>
            </a:lvl1pPr>
            <a:lvl2pPr>
              <a:defRPr sz="2000" b="1">
                <a:latin typeface="Arial" panose="020B0604020202020204" pitchFamily="34" charset="0"/>
                <a:cs typeface="Arial" panose="020B0604020202020204" pitchFamily="34" charset="0"/>
              </a:defRPr>
            </a:lvl2pPr>
            <a:lvl3pPr>
              <a:defRPr sz="2000" b="1">
                <a:latin typeface="Arial" panose="020B0604020202020204" pitchFamily="34" charset="0"/>
                <a:cs typeface="Arial" panose="020B0604020202020204" pitchFamily="34" charset="0"/>
              </a:defRPr>
            </a:lvl3pPr>
            <a:lvl4pPr>
              <a:defRPr sz="2000" b="1">
                <a:latin typeface="Arial" panose="020B0604020202020204" pitchFamily="34" charset="0"/>
                <a:cs typeface="Arial" panose="020B0604020202020204" pitchFamily="34" charset="0"/>
              </a:defRPr>
            </a:lvl4pPr>
            <a:lvl5pPr>
              <a:defRPr sz="2000" b="1">
                <a:latin typeface="Arial" panose="020B0604020202020204" pitchFamily="34" charset="0"/>
                <a:cs typeface="Arial" panose="020B0604020202020204" pitchFamily="34" charset="0"/>
              </a:defRPr>
            </a:lvl5pPr>
          </a:lstStyle>
          <a:p>
            <a:pPr lvl="0"/>
            <a:r>
              <a:rPr lang="en-US"/>
              <a:t> </a:t>
            </a:r>
          </a:p>
        </p:txBody>
      </p:sp>
      <p:sp>
        <p:nvSpPr>
          <p:cNvPr id="8" name="Text Placeholder 7">
            <a:extLst>
              <a:ext uri="{FF2B5EF4-FFF2-40B4-BE49-F238E27FC236}">
                <a16:creationId xmlns:a16="http://schemas.microsoft.com/office/drawing/2014/main" id="{965DA0C2-AFBF-445C-E0CF-34C8278F4454}"/>
              </a:ext>
            </a:extLst>
          </p:cNvPr>
          <p:cNvSpPr>
            <a:spLocks noGrp="1"/>
          </p:cNvSpPr>
          <p:nvPr>
            <p:ph type="body" sz="quarter" idx="23"/>
          </p:nvPr>
        </p:nvSpPr>
        <p:spPr>
          <a:xfrm>
            <a:off x="6350420" y="1733551"/>
            <a:ext cx="5292328" cy="4117974"/>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8">
            <a:extLst>
              <a:ext uri="{FF2B5EF4-FFF2-40B4-BE49-F238E27FC236}">
                <a16:creationId xmlns:a16="http://schemas.microsoft.com/office/drawing/2014/main" id="{1364B6D6-1C34-3231-308A-EEDD9D8B2CEB}"/>
              </a:ext>
            </a:extLst>
          </p:cNvPr>
          <p:cNvSpPr>
            <a:spLocks noGrp="1"/>
          </p:cNvSpPr>
          <p:nvPr>
            <p:ph type="title"/>
          </p:nvPr>
        </p:nvSpPr>
        <p:spPr>
          <a:xfrm>
            <a:off x="6350421" y="1007101"/>
            <a:ext cx="5292328" cy="484220"/>
          </a:xfrm>
        </p:spPr>
        <p:txBody>
          <a:bodyPr anchor="t" anchorCtr="0"/>
          <a:lstStyle>
            <a:lvl1pPr>
              <a:defRPr/>
            </a:lvl1pPr>
          </a:lstStyle>
          <a:p>
            <a:endParaRPr lang="en-US"/>
          </a:p>
        </p:txBody>
      </p:sp>
      <p:sp>
        <p:nvSpPr>
          <p:cNvPr id="21" name="Slide Number Placeholder 20">
            <a:extLst>
              <a:ext uri="{FF2B5EF4-FFF2-40B4-BE49-F238E27FC236}">
                <a16:creationId xmlns:a16="http://schemas.microsoft.com/office/drawing/2014/main" id="{0A1F7849-66FF-A06C-9A41-A333177D1CE8}"/>
              </a:ext>
            </a:extLst>
          </p:cNvPr>
          <p:cNvSpPr>
            <a:spLocks noGrp="1"/>
          </p:cNvSpPr>
          <p:nvPr>
            <p:ph type="sldNum" sz="quarter" idx="25"/>
          </p:nvPr>
        </p:nvSpPr>
        <p:spPr/>
        <p:txBody>
          <a:bodyPr/>
          <a:lstStyle/>
          <a:p>
            <a:fld id="{C5B5BC00-6C26-764B-B126-818F831119ED}" type="slidenum">
              <a:rPr lang="en-US" smtClean="0"/>
              <a:pPr/>
              <a:t>‹#›</a:t>
            </a:fld>
            <a:endParaRPr lang="en-US"/>
          </a:p>
        </p:txBody>
      </p:sp>
    </p:spTree>
    <p:extLst>
      <p:ext uri="{BB962C8B-B14F-4D97-AF65-F5344CB8AC3E}">
        <p14:creationId xmlns:p14="http://schemas.microsoft.com/office/powerpoint/2010/main" val="34484522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 Image Right">
    <p:spTree>
      <p:nvGrpSpPr>
        <p:cNvPr id="1" name=""/>
        <p:cNvGrpSpPr/>
        <p:nvPr/>
      </p:nvGrpSpPr>
      <p:grpSpPr>
        <a:xfrm>
          <a:off x="0" y="0"/>
          <a:ext cx="0" cy="0"/>
          <a:chOff x="0" y="0"/>
          <a:chExt cx="0" cy="0"/>
        </a:xfrm>
      </p:grpSpPr>
      <p:sp>
        <p:nvSpPr>
          <p:cNvPr id="26" name="Content Placeholder 24">
            <a:extLst>
              <a:ext uri="{FF2B5EF4-FFF2-40B4-BE49-F238E27FC236}">
                <a16:creationId xmlns:a16="http://schemas.microsoft.com/office/drawing/2014/main" id="{89E1454E-723B-82B8-2466-1A902397603F}"/>
              </a:ext>
            </a:extLst>
          </p:cNvPr>
          <p:cNvSpPr>
            <a:spLocks noGrp="1"/>
          </p:cNvSpPr>
          <p:nvPr>
            <p:ph sz="quarter" idx="19" hasCustomPrompt="1"/>
          </p:nvPr>
        </p:nvSpPr>
        <p:spPr>
          <a:xfrm>
            <a:off x="6600772" y="1032603"/>
            <a:ext cx="5030742" cy="4818922"/>
          </a:xfrm>
          <a:prstGeom prst="rect">
            <a:avLst/>
          </a:prstGeom>
          <a:ln>
            <a:noFill/>
          </a:ln>
        </p:spPr>
        <p:txBody>
          <a:bodyPr/>
          <a:lstStyle>
            <a:lvl1pPr marL="0" indent="0">
              <a:lnSpc>
                <a:spcPct val="120000"/>
              </a:lnSpc>
              <a:buNone/>
              <a:defRPr sz="1800">
                <a:solidFill>
                  <a:srgbClr val="07294D"/>
                </a:solidFill>
              </a:defRPr>
            </a:lvl1pPr>
            <a:lvl2pPr>
              <a:defRPr>
                <a:solidFill>
                  <a:srgbClr val="07294D"/>
                </a:solidFill>
              </a:defRPr>
            </a:lvl2pPr>
            <a:lvl3pPr>
              <a:defRPr>
                <a:solidFill>
                  <a:srgbClr val="07294D"/>
                </a:solidFill>
              </a:defRPr>
            </a:lvl3pPr>
            <a:lvl4pPr>
              <a:defRPr>
                <a:solidFill>
                  <a:srgbClr val="07294D"/>
                </a:solidFill>
              </a:defRPr>
            </a:lvl4pPr>
            <a:lvl5pPr>
              <a:defRPr>
                <a:solidFill>
                  <a:srgbClr val="07294D"/>
                </a:solidFill>
              </a:defRPr>
            </a:lvl5pPr>
          </a:lstStyle>
          <a:p>
            <a:pPr lvl="0"/>
            <a:r>
              <a:rPr lang="en-US"/>
              <a:t>Image</a:t>
            </a:r>
          </a:p>
        </p:txBody>
      </p:sp>
      <p:sp>
        <p:nvSpPr>
          <p:cNvPr id="15" name="Text Placeholder 5">
            <a:extLst>
              <a:ext uri="{FF2B5EF4-FFF2-40B4-BE49-F238E27FC236}">
                <a16:creationId xmlns:a16="http://schemas.microsoft.com/office/drawing/2014/main" id="{D33F1344-B813-327F-533F-8217D60A682E}"/>
              </a:ext>
            </a:extLst>
          </p:cNvPr>
          <p:cNvSpPr>
            <a:spLocks noGrp="1"/>
          </p:cNvSpPr>
          <p:nvPr>
            <p:ph type="body" sz="quarter" idx="23" hasCustomPrompt="1"/>
          </p:nvPr>
        </p:nvSpPr>
        <p:spPr>
          <a:xfrm>
            <a:off x="560485" y="1032604"/>
            <a:ext cx="45719" cy="435430"/>
          </a:xfrm>
          <a:prstGeom prst="rect">
            <a:avLst/>
          </a:prstGeom>
          <a:solidFill>
            <a:srgbClr val="FFC600"/>
          </a:solidFill>
        </p:spPr>
        <p:txBody>
          <a:bodyPr lIns="0" tIns="0" rIns="0" bIns="0" anchor="ctr" anchorCtr="0"/>
          <a:lstStyle>
            <a:lvl1pPr marL="0" indent="0">
              <a:buNone/>
              <a:defRPr sz="2000" b="1">
                <a:latin typeface="Arial" panose="020B0604020202020204" pitchFamily="34" charset="0"/>
                <a:cs typeface="Arial" panose="020B0604020202020204" pitchFamily="34" charset="0"/>
              </a:defRPr>
            </a:lvl1pPr>
            <a:lvl2pPr>
              <a:defRPr sz="2000" b="1">
                <a:latin typeface="Arial" panose="020B0604020202020204" pitchFamily="34" charset="0"/>
                <a:cs typeface="Arial" panose="020B0604020202020204" pitchFamily="34" charset="0"/>
              </a:defRPr>
            </a:lvl2pPr>
            <a:lvl3pPr>
              <a:defRPr sz="2000" b="1">
                <a:latin typeface="Arial" panose="020B0604020202020204" pitchFamily="34" charset="0"/>
                <a:cs typeface="Arial" panose="020B0604020202020204" pitchFamily="34" charset="0"/>
              </a:defRPr>
            </a:lvl3pPr>
            <a:lvl4pPr>
              <a:defRPr sz="2000" b="1">
                <a:latin typeface="Arial" panose="020B0604020202020204" pitchFamily="34" charset="0"/>
                <a:cs typeface="Arial" panose="020B0604020202020204" pitchFamily="34" charset="0"/>
              </a:defRPr>
            </a:lvl4pPr>
            <a:lvl5pPr>
              <a:defRPr sz="2000" b="1">
                <a:latin typeface="Arial" panose="020B0604020202020204" pitchFamily="34" charset="0"/>
                <a:cs typeface="Arial" panose="020B0604020202020204" pitchFamily="34" charset="0"/>
              </a:defRPr>
            </a:lvl5pPr>
          </a:lstStyle>
          <a:p>
            <a:pPr lvl="0"/>
            <a:r>
              <a:rPr lang="en-US"/>
              <a:t> </a:t>
            </a:r>
          </a:p>
        </p:txBody>
      </p:sp>
      <p:sp>
        <p:nvSpPr>
          <p:cNvPr id="17" name="Title 8">
            <a:extLst>
              <a:ext uri="{FF2B5EF4-FFF2-40B4-BE49-F238E27FC236}">
                <a16:creationId xmlns:a16="http://schemas.microsoft.com/office/drawing/2014/main" id="{F53BE96D-953E-BECE-34C4-9AA0584FA2D6}"/>
              </a:ext>
            </a:extLst>
          </p:cNvPr>
          <p:cNvSpPr>
            <a:spLocks noGrp="1"/>
          </p:cNvSpPr>
          <p:nvPr>
            <p:ph type="title"/>
          </p:nvPr>
        </p:nvSpPr>
        <p:spPr>
          <a:xfrm>
            <a:off x="721953" y="1030389"/>
            <a:ext cx="5422637" cy="460932"/>
          </a:xfrm>
        </p:spPr>
        <p:txBody>
          <a:bodyPr anchor="t" anchorCtr="0"/>
          <a:lstStyle/>
          <a:p>
            <a:r>
              <a:rPr lang="en-US"/>
              <a:t>Click to edit Master title style</a:t>
            </a:r>
          </a:p>
        </p:txBody>
      </p:sp>
      <p:sp>
        <p:nvSpPr>
          <p:cNvPr id="30" name="Slide Number Placeholder 29">
            <a:extLst>
              <a:ext uri="{FF2B5EF4-FFF2-40B4-BE49-F238E27FC236}">
                <a16:creationId xmlns:a16="http://schemas.microsoft.com/office/drawing/2014/main" id="{1998AD02-D309-CD82-07D8-5D5E1CED4711}"/>
              </a:ext>
            </a:extLst>
          </p:cNvPr>
          <p:cNvSpPr>
            <a:spLocks noGrp="1"/>
          </p:cNvSpPr>
          <p:nvPr>
            <p:ph type="sldNum" sz="quarter" idx="26"/>
          </p:nvPr>
        </p:nvSpPr>
        <p:spPr/>
        <p:txBody>
          <a:bodyPr/>
          <a:lstStyle/>
          <a:p>
            <a:fld id="{C5B5BC00-6C26-764B-B126-818F831119ED}" type="slidenum">
              <a:rPr lang="en-US" smtClean="0"/>
              <a:pPr/>
              <a:t>‹#›</a:t>
            </a:fld>
            <a:endParaRPr lang="en-US"/>
          </a:p>
        </p:txBody>
      </p:sp>
      <p:sp>
        <p:nvSpPr>
          <p:cNvPr id="2" name="Text Placeholder 7">
            <a:extLst>
              <a:ext uri="{FF2B5EF4-FFF2-40B4-BE49-F238E27FC236}">
                <a16:creationId xmlns:a16="http://schemas.microsoft.com/office/drawing/2014/main" id="{95B0A526-BDC6-3C19-3146-EF638868C3BC}"/>
              </a:ext>
            </a:extLst>
          </p:cNvPr>
          <p:cNvSpPr>
            <a:spLocks noGrp="1"/>
          </p:cNvSpPr>
          <p:nvPr>
            <p:ph type="body" sz="quarter" idx="27"/>
          </p:nvPr>
        </p:nvSpPr>
        <p:spPr>
          <a:xfrm>
            <a:off x="721952" y="1666875"/>
            <a:ext cx="5422638" cy="4184649"/>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61319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 Content Right - Boxes">
    <p:spTree>
      <p:nvGrpSpPr>
        <p:cNvPr id="1" name=""/>
        <p:cNvGrpSpPr/>
        <p:nvPr/>
      </p:nvGrpSpPr>
      <p:grpSpPr>
        <a:xfrm>
          <a:off x="0" y="0"/>
          <a:ext cx="0" cy="0"/>
          <a:chOff x="0" y="0"/>
          <a:chExt cx="0" cy="0"/>
        </a:xfrm>
      </p:grpSpPr>
      <p:sp>
        <p:nvSpPr>
          <p:cNvPr id="20" name="Text Placeholder 18">
            <a:extLst>
              <a:ext uri="{FF2B5EF4-FFF2-40B4-BE49-F238E27FC236}">
                <a16:creationId xmlns:a16="http://schemas.microsoft.com/office/drawing/2014/main" id="{B3ABF477-65A6-DBBE-7D06-DE3266B0ACA9}"/>
              </a:ext>
            </a:extLst>
          </p:cNvPr>
          <p:cNvSpPr>
            <a:spLocks noGrp="1"/>
          </p:cNvSpPr>
          <p:nvPr>
            <p:ph type="body" sz="quarter" idx="24"/>
          </p:nvPr>
        </p:nvSpPr>
        <p:spPr>
          <a:xfrm>
            <a:off x="708993" y="1695450"/>
            <a:ext cx="7310150" cy="4156075"/>
          </a:xfrm>
        </p:spPr>
        <p:txBody>
          <a:bodyPr>
            <a:noAutofit/>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5">
            <a:extLst>
              <a:ext uri="{FF2B5EF4-FFF2-40B4-BE49-F238E27FC236}">
                <a16:creationId xmlns:a16="http://schemas.microsoft.com/office/drawing/2014/main" id="{648F6AB6-58E9-E211-DD06-D6CD569B6FC2}"/>
              </a:ext>
            </a:extLst>
          </p:cNvPr>
          <p:cNvSpPr>
            <a:spLocks noGrp="1"/>
          </p:cNvSpPr>
          <p:nvPr>
            <p:ph type="body" sz="quarter" idx="21" hasCustomPrompt="1"/>
          </p:nvPr>
        </p:nvSpPr>
        <p:spPr>
          <a:xfrm>
            <a:off x="547525" y="1032604"/>
            <a:ext cx="45719" cy="435430"/>
          </a:xfrm>
          <a:prstGeom prst="rect">
            <a:avLst/>
          </a:prstGeom>
          <a:solidFill>
            <a:srgbClr val="FFC600"/>
          </a:solidFill>
        </p:spPr>
        <p:txBody>
          <a:bodyPr lIns="0" tIns="0" rIns="0" bIns="0" anchor="ctr" anchorCtr="0"/>
          <a:lstStyle>
            <a:lvl1pPr marL="0" indent="0">
              <a:buNone/>
              <a:defRPr sz="2000" b="1">
                <a:latin typeface="Arial" panose="020B0604020202020204" pitchFamily="34" charset="0"/>
                <a:cs typeface="Arial" panose="020B0604020202020204" pitchFamily="34" charset="0"/>
              </a:defRPr>
            </a:lvl1pPr>
            <a:lvl2pPr>
              <a:defRPr sz="2000" b="1">
                <a:latin typeface="Arial" panose="020B0604020202020204" pitchFamily="34" charset="0"/>
                <a:cs typeface="Arial" panose="020B0604020202020204" pitchFamily="34" charset="0"/>
              </a:defRPr>
            </a:lvl2pPr>
            <a:lvl3pPr>
              <a:defRPr sz="2000" b="1">
                <a:latin typeface="Arial" panose="020B0604020202020204" pitchFamily="34" charset="0"/>
                <a:cs typeface="Arial" panose="020B0604020202020204" pitchFamily="34" charset="0"/>
              </a:defRPr>
            </a:lvl3pPr>
            <a:lvl4pPr>
              <a:defRPr sz="2000" b="1">
                <a:latin typeface="Arial" panose="020B0604020202020204" pitchFamily="34" charset="0"/>
                <a:cs typeface="Arial" panose="020B0604020202020204" pitchFamily="34" charset="0"/>
              </a:defRPr>
            </a:lvl4pPr>
            <a:lvl5pPr>
              <a:defRPr sz="2000" b="1">
                <a:latin typeface="Arial" panose="020B0604020202020204" pitchFamily="34" charset="0"/>
                <a:cs typeface="Arial" panose="020B0604020202020204" pitchFamily="34" charset="0"/>
              </a:defRPr>
            </a:lvl5pPr>
          </a:lstStyle>
          <a:p>
            <a:pPr lvl="0"/>
            <a:r>
              <a:rPr lang="en-US"/>
              <a:t> </a:t>
            </a:r>
          </a:p>
        </p:txBody>
      </p:sp>
      <p:sp>
        <p:nvSpPr>
          <p:cNvPr id="22" name="Title 12">
            <a:extLst>
              <a:ext uri="{FF2B5EF4-FFF2-40B4-BE49-F238E27FC236}">
                <a16:creationId xmlns:a16="http://schemas.microsoft.com/office/drawing/2014/main" id="{D6F0A8AC-FFC9-41A9-365F-73DB75FBD428}"/>
              </a:ext>
            </a:extLst>
          </p:cNvPr>
          <p:cNvSpPr>
            <a:spLocks noGrp="1"/>
          </p:cNvSpPr>
          <p:nvPr>
            <p:ph type="title"/>
          </p:nvPr>
        </p:nvSpPr>
        <p:spPr>
          <a:xfrm>
            <a:off x="708993" y="1030389"/>
            <a:ext cx="7310149" cy="460932"/>
          </a:xfrm>
        </p:spPr>
        <p:txBody>
          <a:bodyPr anchor="t" anchorCtr="0"/>
          <a:lstStyle/>
          <a:p>
            <a:r>
              <a:rPr lang="en-US"/>
              <a:t>Click to edit Master title style</a:t>
            </a:r>
          </a:p>
        </p:txBody>
      </p:sp>
      <p:sp>
        <p:nvSpPr>
          <p:cNvPr id="31" name="Slide Number Placeholder 30">
            <a:extLst>
              <a:ext uri="{FF2B5EF4-FFF2-40B4-BE49-F238E27FC236}">
                <a16:creationId xmlns:a16="http://schemas.microsoft.com/office/drawing/2014/main" id="{832BF6CC-54E6-D7D4-95C0-B248E5882708}"/>
              </a:ext>
            </a:extLst>
          </p:cNvPr>
          <p:cNvSpPr>
            <a:spLocks noGrp="1"/>
          </p:cNvSpPr>
          <p:nvPr>
            <p:ph type="sldNum" sz="quarter" idx="26"/>
          </p:nvPr>
        </p:nvSpPr>
        <p:spPr/>
        <p:txBody>
          <a:bodyPr/>
          <a:lstStyle/>
          <a:p>
            <a:fld id="{C5B5BC00-6C26-764B-B126-818F831119ED}" type="slidenum">
              <a:rPr lang="en-US" smtClean="0"/>
              <a:pPr/>
              <a:t>‹#›</a:t>
            </a:fld>
            <a:endParaRPr lang="en-US"/>
          </a:p>
        </p:txBody>
      </p:sp>
      <p:sp>
        <p:nvSpPr>
          <p:cNvPr id="10" name="Content Placeholder 24">
            <a:extLst>
              <a:ext uri="{FF2B5EF4-FFF2-40B4-BE49-F238E27FC236}">
                <a16:creationId xmlns:a16="http://schemas.microsoft.com/office/drawing/2014/main" id="{50108B1D-2034-D212-1D7D-657BF7B1A5A6}"/>
              </a:ext>
            </a:extLst>
          </p:cNvPr>
          <p:cNvSpPr>
            <a:spLocks noGrp="1"/>
          </p:cNvSpPr>
          <p:nvPr>
            <p:ph sz="quarter" idx="19" hasCustomPrompt="1"/>
          </p:nvPr>
        </p:nvSpPr>
        <p:spPr>
          <a:xfrm>
            <a:off x="8988795" y="1033607"/>
            <a:ext cx="1121000" cy="1133135"/>
          </a:xfrm>
          <a:prstGeom prst="rect">
            <a:avLst/>
          </a:prstGeom>
          <a:ln>
            <a:noFill/>
          </a:ln>
        </p:spPr>
        <p:txBody>
          <a:bodyPr/>
          <a:lstStyle>
            <a:lvl1pPr marL="0" indent="0">
              <a:lnSpc>
                <a:spcPct val="120000"/>
              </a:lnSpc>
              <a:buNone/>
              <a:defRPr sz="1800">
                <a:solidFill>
                  <a:srgbClr val="07294D"/>
                </a:solidFill>
              </a:defRPr>
            </a:lvl1pPr>
            <a:lvl2pPr>
              <a:defRPr>
                <a:solidFill>
                  <a:srgbClr val="07294D"/>
                </a:solidFill>
              </a:defRPr>
            </a:lvl2pPr>
            <a:lvl3pPr>
              <a:defRPr>
                <a:solidFill>
                  <a:srgbClr val="07294D"/>
                </a:solidFill>
              </a:defRPr>
            </a:lvl3pPr>
            <a:lvl4pPr>
              <a:defRPr>
                <a:solidFill>
                  <a:srgbClr val="07294D"/>
                </a:solidFill>
              </a:defRPr>
            </a:lvl4pPr>
            <a:lvl5pPr>
              <a:defRPr>
                <a:solidFill>
                  <a:srgbClr val="07294D"/>
                </a:solidFill>
              </a:defRPr>
            </a:lvl5pPr>
          </a:lstStyle>
          <a:p>
            <a:pPr lvl="0"/>
            <a:r>
              <a:rPr lang="en-US"/>
              <a:t>Image</a:t>
            </a:r>
          </a:p>
        </p:txBody>
      </p:sp>
      <p:sp>
        <p:nvSpPr>
          <p:cNvPr id="13" name="Text Placeholder 18">
            <a:extLst>
              <a:ext uri="{FF2B5EF4-FFF2-40B4-BE49-F238E27FC236}">
                <a16:creationId xmlns:a16="http://schemas.microsoft.com/office/drawing/2014/main" id="{1C09652E-974E-5360-6C47-ABD4819EA05A}"/>
              </a:ext>
            </a:extLst>
          </p:cNvPr>
          <p:cNvSpPr>
            <a:spLocks noGrp="1"/>
          </p:cNvSpPr>
          <p:nvPr>
            <p:ph type="body" sz="quarter" idx="27"/>
          </p:nvPr>
        </p:nvSpPr>
        <p:spPr>
          <a:xfrm>
            <a:off x="8958728" y="2351984"/>
            <a:ext cx="2480918" cy="736707"/>
          </a:xfrm>
        </p:spPr>
        <p:txBody>
          <a:bodyPr lIns="0" tIns="0" rIns="0" bIns="0">
            <a:noAutofit/>
          </a:bodyPr>
          <a:lstStyle>
            <a:lvl1pPr marL="0" indent="0">
              <a:buNone/>
              <a:defRPr sz="1500">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8" name="Content Placeholder 24">
            <a:extLst>
              <a:ext uri="{FF2B5EF4-FFF2-40B4-BE49-F238E27FC236}">
                <a16:creationId xmlns:a16="http://schemas.microsoft.com/office/drawing/2014/main" id="{8EAE4684-E157-6FAB-1D5C-AFBE02ACDEEB}"/>
              </a:ext>
            </a:extLst>
          </p:cNvPr>
          <p:cNvSpPr>
            <a:spLocks noGrp="1"/>
          </p:cNvSpPr>
          <p:nvPr>
            <p:ph sz="quarter" idx="28" hasCustomPrompt="1"/>
          </p:nvPr>
        </p:nvSpPr>
        <p:spPr>
          <a:xfrm>
            <a:off x="8988795" y="3679153"/>
            <a:ext cx="1121000" cy="1133135"/>
          </a:xfrm>
          <a:prstGeom prst="rect">
            <a:avLst/>
          </a:prstGeom>
          <a:ln>
            <a:noFill/>
          </a:ln>
        </p:spPr>
        <p:txBody>
          <a:bodyPr/>
          <a:lstStyle>
            <a:lvl1pPr marL="0" indent="0">
              <a:lnSpc>
                <a:spcPct val="120000"/>
              </a:lnSpc>
              <a:buNone/>
              <a:defRPr sz="1800">
                <a:solidFill>
                  <a:srgbClr val="07294D"/>
                </a:solidFill>
              </a:defRPr>
            </a:lvl1pPr>
            <a:lvl2pPr>
              <a:defRPr>
                <a:solidFill>
                  <a:srgbClr val="07294D"/>
                </a:solidFill>
              </a:defRPr>
            </a:lvl2pPr>
            <a:lvl3pPr>
              <a:defRPr>
                <a:solidFill>
                  <a:srgbClr val="07294D"/>
                </a:solidFill>
              </a:defRPr>
            </a:lvl3pPr>
            <a:lvl4pPr>
              <a:defRPr>
                <a:solidFill>
                  <a:srgbClr val="07294D"/>
                </a:solidFill>
              </a:defRPr>
            </a:lvl4pPr>
            <a:lvl5pPr>
              <a:defRPr>
                <a:solidFill>
                  <a:srgbClr val="07294D"/>
                </a:solidFill>
              </a:defRPr>
            </a:lvl5pPr>
          </a:lstStyle>
          <a:p>
            <a:pPr lvl="0"/>
            <a:r>
              <a:rPr lang="en-US"/>
              <a:t>Image</a:t>
            </a:r>
          </a:p>
        </p:txBody>
      </p:sp>
      <p:sp>
        <p:nvSpPr>
          <p:cNvPr id="29" name="Text Placeholder 18">
            <a:extLst>
              <a:ext uri="{FF2B5EF4-FFF2-40B4-BE49-F238E27FC236}">
                <a16:creationId xmlns:a16="http://schemas.microsoft.com/office/drawing/2014/main" id="{1EAF81DE-8A3A-75AD-040C-B8578F699ACE}"/>
              </a:ext>
            </a:extLst>
          </p:cNvPr>
          <p:cNvSpPr>
            <a:spLocks noGrp="1"/>
          </p:cNvSpPr>
          <p:nvPr>
            <p:ph type="body" sz="quarter" idx="29"/>
          </p:nvPr>
        </p:nvSpPr>
        <p:spPr>
          <a:xfrm>
            <a:off x="8958728" y="4997530"/>
            <a:ext cx="2480918" cy="736707"/>
          </a:xfrm>
        </p:spPr>
        <p:txBody>
          <a:bodyPr lIns="0" tIns="0" rIns="0" bIns="0">
            <a:noAutofit/>
          </a:bodyPr>
          <a:lstStyle>
            <a:lvl1pPr marL="0" indent="0">
              <a:buNone/>
              <a:defRPr sz="1500">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5994080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 Content Right">
    <p:spTree>
      <p:nvGrpSpPr>
        <p:cNvPr id="1" name=""/>
        <p:cNvGrpSpPr/>
        <p:nvPr/>
      </p:nvGrpSpPr>
      <p:grpSpPr>
        <a:xfrm>
          <a:off x="0" y="0"/>
          <a:ext cx="0" cy="0"/>
          <a:chOff x="0" y="0"/>
          <a:chExt cx="0" cy="0"/>
        </a:xfrm>
      </p:grpSpPr>
      <p:sp>
        <p:nvSpPr>
          <p:cNvPr id="12" name="Content Placeholder 24">
            <a:extLst>
              <a:ext uri="{FF2B5EF4-FFF2-40B4-BE49-F238E27FC236}">
                <a16:creationId xmlns:a16="http://schemas.microsoft.com/office/drawing/2014/main" id="{850AA887-E294-EAC1-09C0-2F8B0CD4F7E9}"/>
              </a:ext>
            </a:extLst>
          </p:cNvPr>
          <p:cNvSpPr>
            <a:spLocks noGrp="1"/>
          </p:cNvSpPr>
          <p:nvPr>
            <p:ph sz="quarter" idx="19" hasCustomPrompt="1"/>
          </p:nvPr>
        </p:nvSpPr>
        <p:spPr>
          <a:xfrm>
            <a:off x="7790302" y="1032603"/>
            <a:ext cx="3841214" cy="2163358"/>
          </a:xfrm>
          <a:prstGeom prst="rect">
            <a:avLst/>
          </a:prstGeom>
          <a:ln>
            <a:noFill/>
          </a:ln>
        </p:spPr>
        <p:txBody>
          <a:bodyPr/>
          <a:lstStyle>
            <a:lvl1pPr marL="0" indent="0">
              <a:lnSpc>
                <a:spcPct val="120000"/>
              </a:lnSpc>
              <a:buNone/>
              <a:defRPr sz="1800">
                <a:solidFill>
                  <a:srgbClr val="07294D"/>
                </a:solidFill>
              </a:defRPr>
            </a:lvl1pPr>
            <a:lvl2pPr>
              <a:defRPr>
                <a:solidFill>
                  <a:srgbClr val="07294D"/>
                </a:solidFill>
              </a:defRPr>
            </a:lvl2pPr>
            <a:lvl3pPr>
              <a:defRPr>
                <a:solidFill>
                  <a:srgbClr val="07294D"/>
                </a:solidFill>
              </a:defRPr>
            </a:lvl3pPr>
            <a:lvl4pPr>
              <a:defRPr>
                <a:solidFill>
                  <a:srgbClr val="07294D"/>
                </a:solidFill>
              </a:defRPr>
            </a:lvl4pPr>
            <a:lvl5pPr>
              <a:defRPr>
                <a:solidFill>
                  <a:srgbClr val="07294D"/>
                </a:solidFill>
              </a:defRPr>
            </a:lvl5pPr>
          </a:lstStyle>
          <a:p>
            <a:pPr lvl="0"/>
            <a:r>
              <a:rPr lang="en-US"/>
              <a:t>Image</a:t>
            </a:r>
          </a:p>
        </p:txBody>
      </p:sp>
      <p:sp>
        <p:nvSpPr>
          <p:cNvPr id="17" name="Content Placeholder 24">
            <a:extLst>
              <a:ext uri="{FF2B5EF4-FFF2-40B4-BE49-F238E27FC236}">
                <a16:creationId xmlns:a16="http://schemas.microsoft.com/office/drawing/2014/main" id="{93590548-BFC7-6B14-E1F6-6542F11EB415}"/>
              </a:ext>
            </a:extLst>
          </p:cNvPr>
          <p:cNvSpPr>
            <a:spLocks noGrp="1"/>
          </p:cNvSpPr>
          <p:nvPr>
            <p:ph sz="quarter" idx="23" hasCustomPrompt="1"/>
          </p:nvPr>
        </p:nvSpPr>
        <p:spPr>
          <a:xfrm>
            <a:off x="7790301" y="3428999"/>
            <a:ext cx="3841214" cy="2422525"/>
          </a:xfrm>
          <a:prstGeom prst="rect">
            <a:avLst/>
          </a:prstGeom>
          <a:ln>
            <a:noFill/>
          </a:ln>
        </p:spPr>
        <p:txBody>
          <a:bodyPr/>
          <a:lstStyle>
            <a:lvl1pPr marL="0" indent="0">
              <a:lnSpc>
                <a:spcPct val="120000"/>
              </a:lnSpc>
              <a:buNone/>
              <a:defRPr sz="1800">
                <a:solidFill>
                  <a:srgbClr val="07294D"/>
                </a:solidFill>
              </a:defRPr>
            </a:lvl1pPr>
            <a:lvl2pPr>
              <a:defRPr>
                <a:solidFill>
                  <a:srgbClr val="07294D"/>
                </a:solidFill>
              </a:defRPr>
            </a:lvl2pPr>
            <a:lvl3pPr>
              <a:defRPr>
                <a:solidFill>
                  <a:srgbClr val="07294D"/>
                </a:solidFill>
              </a:defRPr>
            </a:lvl3pPr>
            <a:lvl4pPr>
              <a:defRPr>
                <a:solidFill>
                  <a:srgbClr val="07294D"/>
                </a:solidFill>
              </a:defRPr>
            </a:lvl4pPr>
            <a:lvl5pPr>
              <a:defRPr>
                <a:solidFill>
                  <a:srgbClr val="07294D"/>
                </a:solidFill>
              </a:defRPr>
            </a:lvl5pPr>
          </a:lstStyle>
          <a:p>
            <a:pPr lvl="0"/>
            <a:r>
              <a:rPr lang="en-US"/>
              <a:t>Image</a:t>
            </a:r>
          </a:p>
        </p:txBody>
      </p:sp>
      <p:sp>
        <p:nvSpPr>
          <p:cNvPr id="20" name="Text Placeholder 18">
            <a:extLst>
              <a:ext uri="{FF2B5EF4-FFF2-40B4-BE49-F238E27FC236}">
                <a16:creationId xmlns:a16="http://schemas.microsoft.com/office/drawing/2014/main" id="{B3ABF477-65A6-DBBE-7D06-DE3266B0ACA9}"/>
              </a:ext>
            </a:extLst>
          </p:cNvPr>
          <p:cNvSpPr>
            <a:spLocks noGrp="1"/>
          </p:cNvSpPr>
          <p:nvPr>
            <p:ph type="body" sz="quarter" idx="24"/>
          </p:nvPr>
        </p:nvSpPr>
        <p:spPr>
          <a:xfrm>
            <a:off x="721954" y="1638300"/>
            <a:ext cx="6548796" cy="4213225"/>
          </a:xfrm>
        </p:spPr>
        <p:txBody>
          <a:bodyPr>
            <a:noAutofit/>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5">
            <a:extLst>
              <a:ext uri="{FF2B5EF4-FFF2-40B4-BE49-F238E27FC236}">
                <a16:creationId xmlns:a16="http://schemas.microsoft.com/office/drawing/2014/main" id="{648F6AB6-58E9-E211-DD06-D6CD569B6FC2}"/>
              </a:ext>
            </a:extLst>
          </p:cNvPr>
          <p:cNvSpPr>
            <a:spLocks noGrp="1"/>
          </p:cNvSpPr>
          <p:nvPr>
            <p:ph type="body" sz="quarter" idx="21" hasCustomPrompt="1"/>
          </p:nvPr>
        </p:nvSpPr>
        <p:spPr>
          <a:xfrm>
            <a:off x="560486" y="1032604"/>
            <a:ext cx="45719" cy="435430"/>
          </a:xfrm>
          <a:prstGeom prst="rect">
            <a:avLst/>
          </a:prstGeom>
          <a:solidFill>
            <a:srgbClr val="FFC600"/>
          </a:solidFill>
        </p:spPr>
        <p:txBody>
          <a:bodyPr lIns="0" tIns="0" rIns="0" bIns="0" anchor="ctr" anchorCtr="0"/>
          <a:lstStyle>
            <a:lvl1pPr marL="0" indent="0">
              <a:buNone/>
              <a:defRPr sz="2000" b="1">
                <a:latin typeface="Arial" panose="020B0604020202020204" pitchFamily="34" charset="0"/>
                <a:cs typeface="Arial" panose="020B0604020202020204" pitchFamily="34" charset="0"/>
              </a:defRPr>
            </a:lvl1pPr>
            <a:lvl2pPr>
              <a:defRPr sz="2000" b="1">
                <a:latin typeface="Arial" panose="020B0604020202020204" pitchFamily="34" charset="0"/>
                <a:cs typeface="Arial" panose="020B0604020202020204" pitchFamily="34" charset="0"/>
              </a:defRPr>
            </a:lvl2pPr>
            <a:lvl3pPr>
              <a:defRPr sz="2000" b="1">
                <a:latin typeface="Arial" panose="020B0604020202020204" pitchFamily="34" charset="0"/>
                <a:cs typeface="Arial" panose="020B0604020202020204" pitchFamily="34" charset="0"/>
              </a:defRPr>
            </a:lvl3pPr>
            <a:lvl4pPr>
              <a:defRPr sz="2000" b="1">
                <a:latin typeface="Arial" panose="020B0604020202020204" pitchFamily="34" charset="0"/>
                <a:cs typeface="Arial" panose="020B0604020202020204" pitchFamily="34" charset="0"/>
              </a:defRPr>
            </a:lvl4pPr>
            <a:lvl5pPr>
              <a:defRPr sz="2000" b="1">
                <a:latin typeface="Arial" panose="020B0604020202020204" pitchFamily="34" charset="0"/>
                <a:cs typeface="Arial" panose="020B0604020202020204" pitchFamily="34" charset="0"/>
              </a:defRPr>
            </a:lvl5pPr>
          </a:lstStyle>
          <a:p>
            <a:pPr lvl="0"/>
            <a:r>
              <a:rPr lang="en-US"/>
              <a:t> </a:t>
            </a:r>
          </a:p>
        </p:txBody>
      </p:sp>
      <p:sp>
        <p:nvSpPr>
          <p:cNvPr id="22" name="Title 12">
            <a:extLst>
              <a:ext uri="{FF2B5EF4-FFF2-40B4-BE49-F238E27FC236}">
                <a16:creationId xmlns:a16="http://schemas.microsoft.com/office/drawing/2014/main" id="{D6F0A8AC-FFC9-41A9-365F-73DB75FBD428}"/>
              </a:ext>
            </a:extLst>
          </p:cNvPr>
          <p:cNvSpPr>
            <a:spLocks noGrp="1"/>
          </p:cNvSpPr>
          <p:nvPr>
            <p:ph type="title"/>
          </p:nvPr>
        </p:nvSpPr>
        <p:spPr>
          <a:xfrm>
            <a:off x="721954" y="1030389"/>
            <a:ext cx="6548795" cy="460932"/>
          </a:xfrm>
        </p:spPr>
        <p:txBody>
          <a:bodyPr anchor="t" anchorCtr="0"/>
          <a:lstStyle/>
          <a:p>
            <a:r>
              <a:rPr lang="en-US"/>
              <a:t>Click to edit Master title style</a:t>
            </a:r>
          </a:p>
        </p:txBody>
      </p:sp>
      <p:sp>
        <p:nvSpPr>
          <p:cNvPr id="30" name="Footer Placeholder 29">
            <a:extLst>
              <a:ext uri="{FF2B5EF4-FFF2-40B4-BE49-F238E27FC236}">
                <a16:creationId xmlns:a16="http://schemas.microsoft.com/office/drawing/2014/main" id="{4D5595DF-66AF-545B-49D3-28DEAD97A0F5}"/>
              </a:ext>
            </a:extLst>
          </p:cNvPr>
          <p:cNvSpPr>
            <a:spLocks noGrp="1"/>
          </p:cNvSpPr>
          <p:nvPr>
            <p:ph type="ftr" sz="quarter" idx="25"/>
          </p:nvPr>
        </p:nvSpPr>
        <p:spPr>
          <a:xfrm>
            <a:off x="901442" y="6303158"/>
            <a:ext cx="8796941" cy="365125"/>
          </a:xfrm>
          <a:prstGeom prst="rect">
            <a:avLst/>
          </a:prstGeom>
        </p:spPr>
        <p:txBody>
          <a:bodyPr/>
          <a:lstStyle/>
          <a:p>
            <a:endParaRPr lang="en-US"/>
          </a:p>
        </p:txBody>
      </p:sp>
      <p:sp>
        <p:nvSpPr>
          <p:cNvPr id="31" name="Slide Number Placeholder 30">
            <a:extLst>
              <a:ext uri="{FF2B5EF4-FFF2-40B4-BE49-F238E27FC236}">
                <a16:creationId xmlns:a16="http://schemas.microsoft.com/office/drawing/2014/main" id="{832BF6CC-54E6-D7D4-95C0-B248E5882708}"/>
              </a:ext>
            </a:extLst>
          </p:cNvPr>
          <p:cNvSpPr>
            <a:spLocks noGrp="1"/>
          </p:cNvSpPr>
          <p:nvPr>
            <p:ph type="sldNum" sz="quarter" idx="26"/>
          </p:nvPr>
        </p:nvSpPr>
        <p:spPr/>
        <p:txBody>
          <a:bodyPr/>
          <a:lstStyle/>
          <a:p>
            <a:fld id="{C5B5BC00-6C26-764B-B126-818F831119ED}" type="slidenum">
              <a:rPr lang="en-US" smtClean="0"/>
              <a:pPr/>
              <a:t>‹#›</a:t>
            </a:fld>
            <a:endParaRPr lang="en-US"/>
          </a:p>
        </p:txBody>
      </p:sp>
    </p:spTree>
    <p:extLst>
      <p:ext uri="{BB962C8B-B14F-4D97-AF65-F5344CB8AC3E}">
        <p14:creationId xmlns:p14="http://schemas.microsoft.com/office/powerpoint/2010/main" val="472695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4AFA7BAB-D646-9FA0-7711-17850B8A144F}"/>
              </a:ext>
            </a:extLst>
          </p:cNvPr>
          <p:cNvSpPr>
            <a:spLocks noGrp="1"/>
          </p:cNvSpPr>
          <p:nvPr>
            <p:ph type="body" idx="1" hasCustomPrompt="1"/>
          </p:nvPr>
        </p:nvSpPr>
        <p:spPr>
          <a:xfrm>
            <a:off x="560486" y="1681163"/>
            <a:ext cx="5437089" cy="609276"/>
          </a:xfrm>
          <a:prstGeom prst="rect">
            <a:avLst/>
          </a:prstGeom>
        </p:spPr>
        <p:txBody>
          <a:bodyPr anchor="b">
            <a:noAutofit/>
          </a:bodyPr>
          <a:lstStyle>
            <a:lvl1pPr marL="0" indent="0">
              <a:buNone/>
              <a:defRPr sz="2000" b="1">
                <a:solidFill>
                  <a:srgbClr val="00629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11" name="Content Placeholder 3">
            <a:extLst>
              <a:ext uri="{FF2B5EF4-FFF2-40B4-BE49-F238E27FC236}">
                <a16:creationId xmlns:a16="http://schemas.microsoft.com/office/drawing/2014/main" id="{09540863-EAD6-11FB-9820-ED3B0F4DEFF4}"/>
              </a:ext>
            </a:extLst>
          </p:cNvPr>
          <p:cNvSpPr>
            <a:spLocks noGrp="1"/>
          </p:cNvSpPr>
          <p:nvPr>
            <p:ph sz="half" idx="2"/>
          </p:nvPr>
        </p:nvSpPr>
        <p:spPr>
          <a:xfrm>
            <a:off x="560486" y="2423605"/>
            <a:ext cx="5437089" cy="3516506"/>
          </a:xfrm>
          <a:prstGeom prst="rect">
            <a:avLst/>
          </a:prstGeom>
        </p:spPr>
        <p:txBody>
          <a:bodyPr/>
          <a:lstStyle>
            <a:lvl1pPr>
              <a:lnSpc>
                <a:spcPct val="120000"/>
              </a:lnSpc>
              <a:buClr>
                <a:srgbClr val="07294D"/>
              </a:buClr>
              <a:defRPr sz="1800">
                <a:solidFill>
                  <a:srgbClr val="07294D"/>
                </a:solidFill>
                <a:latin typeface="Arial" panose="020B0604020202020204" pitchFamily="34" charset="0"/>
                <a:cs typeface="Arial" panose="020B0604020202020204" pitchFamily="34" charset="0"/>
              </a:defRPr>
            </a:lvl1pPr>
            <a:lvl2pPr>
              <a:lnSpc>
                <a:spcPct val="120000"/>
              </a:lnSpc>
              <a:buClr>
                <a:srgbClr val="07294D"/>
              </a:buClr>
              <a:defRPr sz="1800">
                <a:solidFill>
                  <a:srgbClr val="07294D"/>
                </a:solidFill>
                <a:latin typeface="Arial" panose="020B0604020202020204" pitchFamily="34" charset="0"/>
                <a:cs typeface="Arial" panose="020B0604020202020204" pitchFamily="34" charset="0"/>
              </a:defRPr>
            </a:lvl2pPr>
            <a:lvl3pPr>
              <a:lnSpc>
                <a:spcPct val="120000"/>
              </a:lnSpc>
              <a:buClr>
                <a:srgbClr val="07294D"/>
              </a:buClr>
              <a:defRPr sz="1800">
                <a:solidFill>
                  <a:srgbClr val="07294D"/>
                </a:solidFill>
                <a:latin typeface="Arial" panose="020B0604020202020204" pitchFamily="34" charset="0"/>
                <a:cs typeface="Arial" panose="020B0604020202020204" pitchFamily="34" charset="0"/>
              </a:defRPr>
            </a:lvl3pPr>
            <a:lvl4pPr>
              <a:lnSpc>
                <a:spcPct val="120000"/>
              </a:lnSpc>
              <a:buClr>
                <a:srgbClr val="07294D"/>
              </a:buClr>
              <a:defRPr sz="1800">
                <a:solidFill>
                  <a:srgbClr val="07294D"/>
                </a:solidFill>
                <a:latin typeface="Arial" panose="020B0604020202020204" pitchFamily="34" charset="0"/>
                <a:cs typeface="Arial" panose="020B0604020202020204" pitchFamily="34" charset="0"/>
              </a:defRPr>
            </a:lvl4pPr>
            <a:lvl5pPr>
              <a:lnSpc>
                <a:spcPct val="120000"/>
              </a:lnSpc>
              <a:buClr>
                <a:srgbClr val="07294D"/>
              </a:buClr>
              <a:defRPr sz="1800">
                <a:solidFill>
                  <a:srgbClr val="07294D"/>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19428461-8A4C-C86A-9174-F9D5438E47B5}"/>
              </a:ext>
            </a:extLst>
          </p:cNvPr>
          <p:cNvSpPr>
            <a:spLocks noGrp="1"/>
          </p:cNvSpPr>
          <p:nvPr>
            <p:ph type="body" sz="quarter" idx="3" hasCustomPrompt="1"/>
          </p:nvPr>
        </p:nvSpPr>
        <p:spPr>
          <a:xfrm>
            <a:off x="6172200" y="1681163"/>
            <a:ext cx="5459314" cy="609276"/>
          </a:xfrm>
          <a:prstGeom prst="rect">
            <a:avLst/>
          </a:prstGeom>
        </p:spPr>
        <p:txBody>
          <a:bodyPr anchor="b">
            <a:noAutofit/>
          </a:bodyPr>
          <a:lstStyle>
            <a:lvl1pPr marL="0" indent="0">
              <a:buNone/>
              <a:defRPr sz="2000" b="1">
                <a:solidFill>
                  <a:srgbClr val="00629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13" name="Content Placeholder 5">
            <a:extLst>
              <a:ext uri="{FF2B5EF4-FFF2-40B4-BE49-F238E27FC236}">
                <a16:creationId xmlns:a16="http://schemas.microsoft.com/office/drawing/2014/main" id="{AC48F9F3-7EA5-2106-CA8A-194C5E562907}"/>
              </a:ext>
            </a:extLst>
          </p:cNvPr>
          <p:cNvSpPr>
            <a:spLocks noGrp="1"/>
          </p:cNvSpPr>
          <p:nvPr>
            <p:ph sz="quarter" idx="4"/>
          </p:nvPr>
        </p:nvSpPr>
        <p:spPr>
          <a:xfrm>
            <a:off x="6172200" y="2423605"/>
            <a:ext cx="5459314" cy="3516506"/>
          </a:xfrm>
          <a:prstGeom prst="rect">
            <a:avLst/>
          </a:prstGeom>
        </p:spPr>
        <p:txBody>
          <a:bodyPr/>
          <a:lstStyle>
            <a:lvl1pPr>
              <a:lnSpc>
                <a:spcPct val="120000"/>
              </a:lnSpc>
              <a:buClr>
                <a:srgbClr val="07294D"/>
              </a:buClr>
              <a:defRPr sz="1800">
                <a:solidFill>
                  <a:srgbClr val="07294D"/>
                </a:solidFill>
                <a:latin typeface="Arial" panose="020B0604020202020204" pitchFamily="34" charset="0"/>
                <a:cs typeface="Arial" panose="020B0604020202020204" pitchFamily="34" charset="0"/>
              </a:defRPr>
            </a:lvl1pPr>
            <a:lvl2pPr>
              <a:lnSpc>
                <a:spcPct val="120000"/>
              </a:lnSpc>
              <a:buClr>
                <a:srgbClr val="07294D"/>
              </a:buClr>
              <a:defRPr sz="1800">
                <a:solidFill>
                  <a:srgbClr val="07294D"/>
                </a:solidFill>
                <a:latin typeface="Arial" panose="020B0604020202020204" pitchFamily="34" charset="0"/>
                <a:cs typeface="Arial" panose="020B0604020202020204" pitchFamily="34" charset="0"/>
              </a:defRPr>
            </a:lvl2pPr>
            <a:lvl3pPr>
              <a:lnSpc>
                <a:spcPct val="120000"/>
              </a:lnSpc>
              <a:buClr>
                <a:srgbClr val="07294D"/>
              </a:buClr>
              <a:defRPr sz="1800">
                <a:solidFill>
                  <a:srgbClr val="07294D"/>
                </a:solidFill>
                <a:latin typeface="Arial" panose="020B0604020202020204" pitchFamily="34" charset="0"/>
                <a:cs typeface="Arial" panose="020B0604020202020204" pitchFamily="34" charset="0"/>
              </a:defRPr>
            </a:lvl3pPr>
            <a:lvl4pPr>
              <a:lnSpc>
                <a:spcPct val="120000"/>
              </a:lnSpc>
              <a:buClr>
                <a:srgbClr val="07294D"/>
              </a:buClr>
              <a:defRPr sz="1800">
                <a:solidFill>
                  <a:srgbClr val="07294D"/>
                </a:solidFill>
                <a:latin typeface="Arial" panose="020B0604020202020204" pitchFamily="34" charset="0"/>
                <a:cs typeface="Arial" panose="020B0604020202020204" pitchFamily="34" charset="0"/>
              </a:defRPr>
            </a:lvl4pPr>
            <a:lvl5pPr>
              <a:lnSpc>
                <a:spcPct val="120000"/>
              </a:lnSpc>
              <a:buClr>
                <a:srgbClr val="07294D"/>
              </a:buClr>
              <a:defRPr sz="1800">
                <a:solidFill>
                  <a:srgbClr val="07294D"/>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5">
            <a:extLst>
              <a:ext uri="{FF2B5EF4-FFF2-40B4-BE49-F238E27FC236}">
                <a16:creationId xmlns:a16="http://schemas.microsoft.com/office/drawing/2014/main" id="{B7D13360-C525-6447-2724-91E6F4806C40}"/>
              </a:ext>
            </a:extLst>
          </p:cNvPr>
          <p:cNvSpPr>
            <a:spLocks noGrp="1"/>
          </p:cNvSpPr>
          <p:nvPr>
            <p:ph type="body" sz="quarter" idx="21" hasCustomPrompt="1"/>
          </p:nvPr>
        </p:nvSpPr>
        <p:spPr>
          <a:xfrm>
            <a:off x="560486" y="1032604"/>
            <a:ext cx="45719" cy="435430"/>
          </a:xfrm>
          <a:prstGeom prst="rect">
            <a:avLst/>
          </a:prstGeom>
          <a:solidFill>
            <a:srgbClr val="FFC600"/>
          </a:solidFill>
        </p:spPr>
        <p:txBody>
          <a:bodyPr lIns="0" tIns="0" rIns="0" bIns="0" anchor="ctr" anchorCtr="0"/>
          <a:lstStyle>
            <a:lvl1pPr marL="0" indent="0">
              <a:buNone/>
              <a:defRPr sz="2000" b="1">
                <a:latin typeface="Arial" panose="020B0604020202020204" pitchFamily="34" charset="0"/>
                <a:cs typeface="Arial" panose="020B0604020202020204" pitchFamily="34" charset="0"/>
              </a:defRPr>
            </a:lvl1pPr>
            <a:lvl2pPr>
              <a:defRPr sz="2000" b="1">
                <a:latin typeface="Arial" panose="020B0604020202020204" pitchFamily="34" charset="0"/>
                <a:cs typeface="Arial" panose="020B0604020202020204" pitchFamily="34" charset="0"/>
              </a:defRPr>
            </a:lvl2pPr>
            <a:lvl3pPr>
              <a:defRPr sz="2000" b="1">
                <a:latin typeface="Arial" panose="020B0604020202020204" pitchFamily="34" charset="0"/>
                <a:cs typeface="Arial" panose="020B0604020202020204" pitchFamily="34" charset="0"/>
              </a:defRPr>
            </a:lvl3pPr>
            <a:lvl4pPr>
              <a:defRPr sz="2000" b="1">
                <a:latin typeface="Arial" panose="020B0604020202020204" pitchFamily="34" charset="0"/>
                <a:cs typeface="Arial" panose="020B0604020202020204" pitchFamily="34" charset="0"/>
              </a:defRPr>
            </a:lvl4pPr>
            <a:lvl5pPr>
              <a:defRPr sz="2000" b="1">
                <a:latin typeface="Arial" panose="020B0604020202020204" pitchFamily="34" charset="0"/>
                <a:cs typeface="Arial" panose="020B0604020202020204" pitchFamily="34" charset="0"/>
              </a:defRPr>
            </a:lvl5pPr>
          </a:lstStyle>
          <a:p>
            <a:pPr lvl="0"/>
            <a:r>
              <a:rPr lang="en-US"/>
              <a:t> </a:t>
            </a:r>
          </a:p>
        </p:txBody>
      </p:sp>
      <p:sp>
        <p:nvSpPr>
          <p:cNvPr id="15" name="Title 12">
            <a:extLst>
              <a:ext uri="{FF2B5EF4-FFF2-40B4-BE49-F238E27FC236}">
                <a16:creationId xmlns:a16="http://schemas.microsoft.com/office/drawing/2014/main" id="{429F5C5C-F9CE-CA04-BE2B-DA9738861ED8}"/>
              </a:ext>
            </a:extLst>
          </p:cNvPr>
          <p:cNvSpPr>
            <a:spLocks noGrp="1"/>
          </p:cNvSpPr>
          <p:nvPr>
            <p:ph type="title"/>
          </p:nvPr>
        </p:nvSpPr>
        <p:spPr>
          <a:xfrm>
            <a:off x="721954" y="1030389"/>
            <a:ext cx="10909559" cy="460932"/>
          </a:xfrm>
        </p:spPr>
        <p:txBody>
          <a:bodyPr anchor="t" anchorCtr="0"/>
          <a:lstStyle/>
          <a:p>
            <a:r>
              <a:rPr lang="en-US"/>
              <a:t>Click to edit Master title style</a:t>
            </a:r>
          </a:p>
        </p:txBody>
      </p:sp>
      <p:sp>
        <p:nvSpPr>
          <p:cNvPr id="22" name="Footer Placeholder 21">
            <a:extLst>
              <a:ext uri="{FF2B5EF4-FFF2-40B4-BE49-F238E27FC236}">
                <a16:creationId xmlns:a16="http://schemas.microsoft.com/office/drawing/2014/main" id="{A90988FF-B1B4-A283-2686-35853CEB0260}"/>
              </a:ext>
            </a:extLst>
          </p:cNvPr>
          <p:cNvSpPr>
            <a:spLocks noGrp="1"/>
          </p:cNvSpPr>
          <p:nvPr>
            <p:ph type="ftr" sz="quarter" idx="22"/>
          </p:nvPr>
        </p:nvSpPr>
        <p:spPr>
          <a:xfrm>
            <a:off x="901442" y="6303158"/>
            <a:ext cx="8796941" cy="365125"/>
          </a:xfrm>
          <a:prstGeom prst="rect">
            <a:avLst/>
          </a:prstGeom>
        </p:spPr>
        <p:txBody>
          <a:bodyPr/>
          <a:lstStyle/>
          <a:p>
            <a:endParaRPr lang="en-US"/>
          </a:p>
        </p:txBody>
      </p:sp>
      <p:sp>
        <p:nvSpPr>
          <p:cNvPr id="23" name="Slide Number Placeholder 22">
            <a:extLst>
              <a:ext uri="{FF2B5EF4-FFF2-40B4-BE49-F238E27FC236}">
                <a16:creationId xmlns:a16="http://schemas.microsoft.com/office/drawing/2014/main" id="{AD0CC9E9-A7FF-13A3-E954-CE7D5784428B}"/>
              </a:ext>
            </a:extLst>
          </p:cNvPr>
          <p:cNvSpPr>
            <a:spLocks noGrp="1"/>
          </p:cNvSpPr>
          <p:nvPr>
            <p:ph type="sldNum" sz="quarter" idx="23"/>
          </p:nvPr>
        </p:nvSpPr>
        <p:spPr/>
        <p:txBody>
          <a:bodyPr/>
          <a:lstStyle/>
          <a:p>
            <a:fld id="{C5B5BC00-6C26-764B-B126-818F831119ED}" type="slidenum">
              <a:rPr lang="en-US" smtClean="0"/>
              <a:pPr/>
              <a:t>‹#›</a:t>
            </a:fld>
            <a:endParaRPr lang="en-US"/>
          </a:p>
        </p:txBody>
      </p:sp>
    </p:spTree>
    <p:extLst>
      <p:ext uri="{BB962C8B-B14F-4D97-AF65-F5344CB8AC3E}">
        <p14:creationId xmlns:p14="http://schemas.microsoft.com/office/powerpoint/2010/main" val="16198533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6" name="Content Placeholder 24">
            <a:extLst>
              <a:ext uri="{FF2B5EF4-FFF2-40B4-BE49-F238E27FC236}">
                <a16:creationId xmlns:a16="http://schemas.microsoft.com/office/drawing/2014/main" id="{89E1454E-723B-82B8-2466-1A902397603F}"/>
              </a:ext>
            </a:extLst>
          </p:cNvPr>
          <p:cNvSpPr>
            <a:spLocks noGrp="1"/>
          </p:cNvSpPr>
          <p:nvPr>
            <p:ph sz="quarter" idx="19"/>
          </p:nvPr>
        </p:nvSpPr>
        <p:spPr>
          <a:xfrm>
            <a:off x="6600772" y="1595168"/>
            <a:ext cx="5030742" cy="4524713"/>
          </a:xfrm>
          <a:prstGeom prst="rect">
            <a:avLst/>
          </a:prstGeom>
          <a:ln>
            <a:noFill/>
          </a:ln>
        </p:spPr>
        <p:txBody>
          <a:bodyPr/>
          <a:lstStyle>
            <a:lvl1pPr marL="285750" indent="-285750">
              <a:lnSpc>
                <a:spcPct val="120000"/>
              </a:lnSpc>
              <a:buClr>
                <a:schemeClr val="accent5"/>
              </a:buClr>
              <a:buFont typeface="Arial" panose="020B0604020202020204" pitchFamily="34" charset="0"/>
              <a:buChar char="•"/>
              <a:defRPr lang="en-US" sz="2200" kern="1200" dirty="0">
                <a:solidFill>
                  <a:srgbClr val="003A70"/>
                </a:solidFill>
                <a:latin typeface="+mn-lt"/>
                <a:ea typeface="+mn-ea"/>
                <a:cs typeface="+mn-cs"/>
              </a:defRPr>
            </a:lvl1pPr>
            <a:lvl2pPr>
              <a:buClr>
                <a:schemeClr val="accent5"/>
              </a:buClr>
              <a:defRPr lang="en-US" sz="2200" kern="1200" dirty="0">
                <a:solidFill>
                  <a:srgbClr val="003A70"/>
                </a:solidFill>
                <a:latin typeface="+mn-lt"/>
                <a:ea typeface="+mn-ea"/>
                <a:cs typeface="+mn-cs"/>
              </a:defRPr>
            </a:lvl2pPr>
            <a:lvl3pPr>
              <a:buClr>
                <a:schemeClr val="accent5"/>
              </a:buClr>
              <a:defRPr lang="en-US" sz="1800" kern="1200" dirty="0">
                <a:solidFill>
                  <a:srgbClr val="003A70"/>
                </a:solidFill>
                <a:latin typeface="+mn-lt"/>
                <a:ea typeface="+mn-ea"/>
                <a:cs typeface="+mn-cs"/>
              </a:defRPr>
            </a:lvl3pPr>
            <a:lvl4pPr>
              <a:buClr>
                <a:schemeClr val="accent5"/>
              </a:buClr>
              <a:defRPr lang="en-US" sz="1600" kern="1200" dirty="0">
                <a:solidFill>
                  <a:srgbClr val="003A70"/>
                </a:solidFill>
                <a:latin typeface="+mn-lt"/>
                <a:ea typeface="+mn-ea"/>
                <a:cs typeface="+mn-cs"/>
              </a:defRPr>
            </a:lvl4pPr>
            <a:lvl5pPr>
              <a:buClr>
                <a:schemeClr val="accent5"/>
              </a:buClr>
              <a:defRPr lang="en-US" sz="1600" kern="1200" dirty="0">
                <a:solidFill>
                  <a:srgbClr val="003A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8">
            <a:extLst>
              <a:ext uri="{FF2B5EF4-FFF2-40B4-BE49-F238E27FC236}">
                <a16:creationId xmlns:a16="http://schemas.microsoft.com/office/drawing/2014/main" id="{F53BE96D-953E-BECE-34C4-9AA0584FA2D6}"/>
              </a:ext>
            </a:extLst>
          </p:cNvPr>
          <p:cNvSpPr>
            <a:spLocks noGrp="1"/>
          </p:cNvSpPr>
          <p:nvPr>
            <p:ph type="title"/>
          </p:nvPr>
        </p:nvSpPr>
        <p:spPr>
          <a:xfrm>
            <a:off x="560486" y="927650"/>
            <a:ext cx="11071027" cy="667519"/>
          </a:xfrm>
        </p:spPr>
        <p:txBody>
          <a:bodyPr anchor="b" anchorCtr="0"/>
          <a:lstStyle>
            <a:lvl1pPr>
              <a:defRPr sz="4000">
                <a:solidFill>
                  <a:srgbClr val="003A70"/>
                </a:solidFill>
              </a:defRPr>
            </a:lvl1pPr>
          </a:lstStyle>
          <a:p>
            <a:r>
              <a:rPr lang="en-US"/>
              <a:t>Click to edit Master title style</a:t>
            </a:r>
          </a:p>
        </p:txBody>
      </p:sp>
      <p:sp>
        <p:nvSpPr>
          <p:cNvPr id="2" name="Text Placeholder 7">
            <a:extLst>
              <a:ext uri="{FF2B5EF4-FFF2-40B4-BE49-F238E27FC236}">
                <a16:creationId xmlns:a16="http://schemas.microsoft.com/office/drawing/2014/main" id="{95B0A526-BDC6-3C19-3146-EF638868C3BC}"/>
              </a:ext>
            </a:extLst>
          </p:cNvPr>
          <p:cNvSpPr>
            <a:spLocks noGrp="1"/>
          </p:cNvSpPr>
          <p:nvPr>
            <p:ph type="body" sz="quarter" idx="27"/>
          </p:nvPr>
        </p:nvSpPr>
        <p:spPr>
          <a:xfrm>
            <a:off x="560486" y="1595168"/>
            <a:ext cx="5584104" cy="4527337"/>
          </a:xfrm>
        </p:spPr>
        <p:txBody>
          <a:bodyPr/>
          <a:lstStyle>
            <a:lvl1pPr>
              <a:buClr>
                <a:schemeClr val="accent5"/>
              </a:buClr>
              <a:defRPr sz="2200"/>
            </a:lvl1pPr>
            <a:lvl2pPr>
              <a:buClr>
                <a:schemeClr val="accent5"/>
              </a:buClr>
              <a:defRPr sz="2000"/>
            </a:lvl2pPr>
            <a:lvl3pPr>
              <a:buClr>
                <a:schemeClr val="accent5"/>
              </a:buClr>
              <a:defRPr sz="1800"/>
            </a:lvl3pPr>
            <a:lvl4pPr>
              <a:buClr>
                <a:schemeClr val="accent5"/>
              </a:buClr>
              <a:defRPr sz="1600"/>
            </a:lvl4pPr>
            <a:lvl5pPr>
              <a:buClr>
                <a:schemeClr val="accent5"/>
              </a:buCl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1D2B5B34-0551-F0C6-AA11-CF8B3C696F42}"/>
              </a:ext>
            </a:extLst>
          </p:cNvPr>
          <p:cNvPicPr>
            <a:picLocks noChangeAspect="1"/>
          </p:cNvPicPr>
          <p:nvPr userDrawn="1"/>
        </p:nvPicPr>
        <p:blipFill>
          <a:blip r:embed="rId2"/>
          <a:stretch>
            <a:fillRect/>
          </a:stretch>
        </p:blipFill>
        <p:spPr>
          <a:xfrm>
            <a:off x="6096000" y="3429000"/>
            <a:ext cx="0" cy="0"/>
          </a:xfrm>
          <a:prstGeom prst="rect">
            <a:avLst/>
          </a:prstGeom>
        </p:spPr>
      </p:pic>
      <p:sp>
        <p:nvSpPr>
          <p:cNvPr id="9" name="TextBox 8">
            <a:extLst>
              <a:ext uri="{FF2B5EF4-FFF2-40B4-BE49-F238E27FC236}">
                <a16:creationId xmlns:a16="http://schemas.microsoft.com/office/drawing/2014/main" id="{B9824C36-E769-3D63-D767-F1F8E1E54410}"/>
              </a:ext>
            </a:extLst>
          </p:cNvPr>
          <p:cNvSpPr txBox="1"/>
          <p:nvPr userDrawn="1"/>
        </p:nvSpPr>
        <p:spPr>
          <a:xfrm>
            <a:off x="6493565" y="6639339"/>
            <a:ext cx="184731" cy="369332"/>
          </a:xfrm>
          <a:prstGeom prst="rect">
            <a:avLst/>
          </a:prstGeom>
          <a:noFill/>
        </p:spPr>
        <p:txBody>
          <a:bodyPr wrap="none" rtlCol="0">
            <a:spAutoFit/>
          </a:bodyPr>
          <a:lstStyle/>
          <a:p>
            <a:endParaRPr lang="en-US" b="1" i="0">
              <a:latin typeface="Arial" panose="020B0604020202020204" pitchFamily="34" charset="0"/>
            </a:endParaRPr>
          </a:p>
        </p:txBody>
      </p:sp>
    </p:spTree>
    <p:extLst>
      <p:ext uri="{BB962C8B-B14F-4D97-AF65-F5344CB8AC3E}">
        <p14:creationId xmlns:p14="http://schemas.microsoft.com/office/powerpoint/2010/main" val="4023786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646BF96-CF25-6FDD-0D3A-953CAFB2597F}"/>
              </a:ext>
            </a:extLst>
          </p:cNvPr>
          <p:cNvSpPr>
            <a:spLocks noGrp="1"/>
          </p:cNvSpPr>
          <p:nvPr>
            <p:ph type="sldNum" sz="quarter" idx="11"/>
          </p:nvPr>
        </p:nvSpPr>
        <p:spPr/>
        <p:txBody>
          <a:bodyPr/>
          <a:lstStyle/>
          <a:p>
            <a:fld id="{C5B5BC00-6C26-764B-B126-818F831119ED}" type="slidenum">
              <a:rPr lang="en-US" smtClean="0"/>
              <a:pPr/>
              <a:t>‹#›</a:t>
            </a:fld>
            <a:endParaRPr lang="en-US"/>
          </a:p>
        </p:txBody>
      </p:sp>
      <p:sp>
        <p:nvSpPr>
          <p:cNvPr id="2" name="Title 1">
            <a:extLst>
              <a:ext uri="{FF2B5EF4-FFF2-40B4-BE49-F238E27FC236}">
                <a16:creationId xmlns:a16="http://schemas.microsoft.com/office/drawing/2014/main" id="{C810DB24-5234-114B-0EA7-4D75C4F90DC0}"/>
              </a:ext>
            </a:extLst>
          </p:cNvPr>
          <p:cNvSpPr>
            <a:spLocks noGrp="1"/>
          </p:cNvSpPr>
          <p:nvPr>
            <p:ph type="title"/>
          </p:nvPr>
        </p:nvSpPr>
        <p:spPr>
          <a:xfrm>
            <a:off x="548268" y="696455"/>
            <a:ext cx="11095463" cy="439858"/>
          </a:xfrm>
        </p:spPr>
        <p:txBody>
          <a:bodyPr/>
          <a:lstStyle/>
          <a:p>
            <a:r>
              <a:rPr lang="en-US"/>
              <a:t>Click to edit Master title style</a:t>
            </a:r>
          </a:p>
        </p:txBody>
      </p:sp>
      <p:sp>
        <p:nvSpPr>
          <p:cNvPr id="3" name="Text Placeholder 7">
            <a:extLst>
              <a:ext uri="{FF2B5EF4-FFF2-40B4-BE49-F238E27FC236}">
                <a16:creationId xmlns:a16="http://schemas.microsoft.com/office/drawing/2014/main" id="{93216E76-E04A-3D3D-516E-1566B1BA22DB}"/>
              </a:ext>
            </a:extLst>
          </p:cNvPr>
          <p:cNvSpPr>
            <a:spLocks noGrp="1"/>
          </p:cNvSpPr>
          <p:nvPr>
            <p:ph type="body" sz="quarter" idx="27"/>
          </p:nvPr>
        </p:nvSpPr>
        <p:spPr>
          <a:xfrm>
            <a:off x="548268" y="1357661"/>
            <a:ext cx="11095462" cy="4527337"/>
          </a:xfrm>
        </p:spPr>
        <p:txBody>
          <a:bodyPr/>
          <a:lstStyle>
            <a:lvl1pPr>
              <a:buClr>
                <a:schemeClr val="accent5"/>
              </a:buClr>
              <a:defRPr sz="2200"/>
            </a:lvl1pPr>
            <a:lvl2pPr>
              <a:buClr>
                <a:schemeClr val="accent5"/>
              </a:buClr>
              <a:defRPr sz="2000"/>
            </a:lvl2pPr>
            <a:lvl3pPr>
              <a:buClr>
                <a:schemeClr val="accent5"/>
              </a:buClr>
              <a:defRPr sz="1800"/>
            </a:lvl3pPr>
            <a:lvl4pPr>
              <a:buClr>
                <a:schemeClr val="accent5"/>
              </a:buClr>
              <a:defRPr sz="1600"/>
            </a:lvl4pPr>
            <a:lvl5pPr>
              <a:buClr>
                <a:schemeClr val="accent5"/>
              </a:buCl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69348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NO LOGO 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A61FEE-7F89-AF6C-E598-8CEA2F43D1A9}"/>
              </a:ext>
            </a:extLst>
          </p:cNvPr>
          <p:cNvPicPr>
            <a:picLocks noChangeAspect="1"/>
          </p:cNvPicPr>
          <p:nvPr userDrawn="1"/>
        </p:nvPicPr>
        <p:blipFill>
          <a:blip r:embed="rId2"/>
          <a:srcRect l="24788"/>
          <a:stretch>
            <a:fillRect/>
          </a:stretch>
        </p:blipFill>
        <p:spPr>
          <a:xfrm>
            <a:off x="0" y="0"/>
            <a:ext cx="12192000" cy="379413"/>
          </a:xfrm>
          <a:prstGeom prst="rect">
            <a:avLst/>
          </a:prstGeom>
        </p:spPr>
      </p:pic>
    </p:spTree>
    <p:extLst>
      <p:ext uri="{BB962C8B-B14F-4D97-AF65-F5344CB8AC3E}">
        <p14:creationId xmlns:p14="http://schemas.microsoft.com/office/powerpoint/2010/main" val="1750586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ABD3C8F-57DD-A266-EBBB-1B1A9FE6AEC6}"/>
              </a:ext>
            </a:extLst>
          </p:cNvPr>
          <p:cNvSpPr>
            <a:spLocks noGrp="1"/>
          </p:cNvSpPr>
          <p:nvPr>
            <p:ph type="pic" sz="quarter" idx="10"/>
          </p:nvPr>
        </p:nvSpPr>
        <p:spPr>
          <a:xfrm>
            <a:off x="0" y="388938"/>
            <a:ext cx="12192000" cy="6469062"/>
          </a:xfrm>
          <a:solidFill>
            <a:schemeClr val="bg2">
              <a:lumMod val="90000"/>
            </a:schemeClr>
          </a:solidFill>
        </p:spPr>
        <p:txBody>
          <a:bodyPr/>
          <a:lstStyle/>
          <a:p>
            <a:endParaRPr lang="en-US"/>
          </a:p>
        </p:txBody>
      </p:sp>
    </p:spTree>
    <p:extLst>
      <p:ext uri="{BB962C8B-B14F-4D97-AF65-F5344CB8AC3E}">
        <p14:creationId xmlns:p14="http://schemas.microsoft.com/office/powerpoint/2010/main" val="20846219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1"/>
            <a:ext cx="10668000" cy="785446"/>
          </a:xfrm>
          <a:prstGeom prst="rect">
            <a:avLst/>
          </a:prstGeom>
        </p:spPr>
        <p:txBody>
          <a:bodyPr anchor="t"/>
          <a:lstStyle>
            <a:lvl1pPr algn="l">
              <a:defRPr sz="3200" b="1" cap="all">
                <a:solidFill>
                  <a:schemeClr val="tx2"/>
                </a:solidFill>
              </a:defRPr>
            </a:lvl1pPr>
          </a:lstStyle>
          <a:p>
            <a:r>
              <a:rPr lang="en-US" dirty="0"/>
              <a:t>Click to edit Master title style</a:t>
            </a:r>
          </a:p>
        </p:txBody>
      </p:sp>
      <p:sp>
        <p:nvSpPr>
          <p:cNvPr id="9" name="Content Placeholder 8"/>
          <p:cNvSpPr>
            <a:spLocks noGrp="1"/>
          </p:cNvSpPr>
          <p:nvPr>
            <p:ph sz="quarter" idx="13"/>
          </p:nvPr>
        </p:nvSpPr>
        <p:spPr>
          <a:xfrm>
            <a:off x="762000" y="1295400"/>
            <a:ext cx="10668000" cy="4038600"/>
          </a:xfrm>
          <a:prstGeom prst="rect">
            <a:avLst/>
          </a:prstGeom>
        </p:spPr>
        <p:txBody>
          <a:bodyPr/>
          <a:lstStyle>
            <a:lvl1pPr>
              <a:defRPr>
                <a:solidFill>
                  <a:schemeClr val="tx2"/>
                </a:solidFill>
              </a:defRPr>
            </a:lvl1pPr>
            <a:lvl2pPr>
              <a:defRPr>
                <a:solidFill>
                  <a:schemeClr val="tx2">
                    <a:lumMod val="60000"/>
                    <a:lumOff val="40000"/>
                  </a:schemeClr>
                </a:solidFill>
              </a:defRPr>
            </a:lvl2pPr>
            <a:lvl3pPr>
              <a:defRPr>
                <a:solidFill>
                  <a:srgbClr val="00B050"/>
                </a:solidFill>
              </a:defRPr>
            </a:lvl3pPr>
            <a:lvl4pPr>
              <a:defRPr>
                <a:solidFill>
                  <a:schemeClr val="accent5"/>
                </a:solidFill>
              </a:defRPr>
            </a:lvl4pPr>
            <a:lvl5pPr>
              <a:defRPr>
                <a:solidFill>
                  <a:srgbClr val="7030A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p:cNvSpPr>
            <a:spLocks noGrp="1"/>
          </p:cNvSpPr>
          <p:nvPr>
            <p:ph type="sldNum" sz="quarter" idx="4"/>
          </p:nvPr>
        </p:nvSpPr>
        <p:spPr>
          <a:xfrm>
            <a:off x="11074400" y="6362701"/>
            <a:ext cx="812800" cy="365125"/>
          </a:xfrm>
          <a:prstGeom prst="rect">
            <a:avLst/>
          </a:prstGeom>
        </p:spPr>
        <p:txBody>
          <a:bodyPr/>
          <a:lstStyle>
            <a:lvl1pPr>
              <a:defRPr sz="1400">
                <a:solidFill>
                  <a:schemeClr val="bg2"/>
                </a:solidFill>
                <a:latin typeface="+mj-lt"/>
              </a:defRPr>
            </a:lvl1pPr>
          </a:lstStyle>
          <a:p>
            <a:pPr algn="r"/>
            <a:r>
              <a:rPr lang="en-US" dirty="0"/>
              <a:t> </a:t>
            </a:r>
            <a:fld id="{BA13C625-9B67-4A70-A9C3-06D9E61B09A6}" type="slidenum">
              <a:rPr lang="en-US" smtClean="0"/>
              <a:pPr algn="r"/>
              <a:t>‹#›</a:t>
            </a:fld>
            <a:endParaRPr lang="en-US" dirty="0"/>
          </a:p>
        </p:txBody>
      </p:sp>
    </p:spTree>
    <p:extLst>
      <p:ext uri="{BB962C8B-B14F-4D97-AF65-F5344CB8AC3E}">
        <p14:creationId xmlns:p14="http://schemas.microsoft.com/office/powerpoint/2010/main" val="37326801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PLAIN">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64240" cy="822960"/>
          </a:xfrm>
          <a:prstGeom prst="rect">
            <a:avLst/>
          </a:prstGeom>
          <a:noFill/>
          <a:ln/>
        </p:spPr>
        <p:txBody>
          <a:bodyPr wrap="square" rtlCol="0"/>
          <a:lstStyle>
            <a:lvl1pPr marL="0" indent="0" algn="l">
              <a:buNone/>
              <a:defRPr lang="en-US" sz="3400" b="1" dirty="0">
                <a:solidFill>
                  <a:srgbClr val="000000"/>
                </a:solidFill>
                <a:latin typeface="Arial" pitchFamily="34" charset="0"/>
                <a:ea typeface="Arial" pitchFamily="34" charset="-122"/>
                <a:cs typeface="Arial" pitchFamily="34" charset="-120"/>
              </a:defRPr>
            </a:lvl1pPr>
          </a:lstStyle>
          <a:p>
            <a:pPr marL="0" indent="0" algn="l">
              <a:buNone/>
            </a:pPr>
            <a:endParaRPr lang="en-US" sz="34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000000"/>
                </a:solidFill>
                <a:latin typeface="Arial"/>
                <a:ea typeface="Arial"/>
                <a:cs typeface="Aria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65870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image" Target="../media/image1.png"/><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19" Type="http://schemas.openxmlformats.org/officeDocument/2006/relationships/image" Target="../media/image3.jpeg"/><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81B28F-F332-5B4F-9975-07C74110CF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4D0A10-8010-BA46-844C-4219B9D987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55029525-CF9F-C94D-8F8B-E23FE4B909B5}"/>
              </a:ext>
            </a:extLst>
          </p:cNvPr>
          <p:cNvSpPr txBox="1">
            <a:spLocks/>
          </p:cNvSpPr>
          <p:nvPr userDrawn="1"/>
        </p:nvSpPr>
        <p:spPr>
          <a:xfrm>
            <a:off x="7904922" y="635635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0" i="0" kern="1200">
                <a:solidFill>
                  <a:srgbClr val="07294D"/>
                </a:solidFill>
                <a:latin typeface="Futura Std Medium" panose="020B05020202040203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b="0" i="0">
                <a:latin typeface="Segoe UI Semibold" panose="020B0702040204020203" pitchFamily="34" charset="0"/>
                <a:cs typeface="Segoe UI Semibold" panose="020B0702040204020203" pitchFamily="34" charset="0"/>
              </a:rPr>
              <a:t>www.drexel.edu/coec</a:t>
            </a:r>
          </a:p>
        </p:txBody>
      </p:sp>
      <p:sp>
        <p:nvSpPr>
          <p:cNvPr id="8" name="Rectangle 7">
            <a:extLst>
              <a:ext uri="{FF2B5EF4-FFF2-40B4-BE49-F238E27FC236}">
                <a16:creationId xmlns:a16="http://schemas.microsoft.com/office/drawing/2014/main" id="{7BCFC36F-E2D3-DC4D-A6CA-EB797C039616}"/>
              </a:ext>
            </a:extLst>
          </p:cNvPr>
          <p:cNvSpPr/>
          <p:nvPr userDrawn="1"/>
        </p:nvSpPr>
        <p:spPr>
          <a:xfrm>
            <a:off x="12019722" y="6435236"/>
            <a:ext cx="27432" cy="207352"/>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A6F76C9-87BB-EE4E-A841-0F83376BD0FF}"/>
              </a:ext>
            </a:extLst>
          </p:cNvPr>
          <p:cNvPicPr>
            <a:picLocks noChangeAspect="1"/>
          </p:cNvPicPr>
          <p:nvPr userDrawn="1"/>
        </p:nvPicPr>
        <p:blipFill>
          <a:blip r:embed="rId9"/>
          <a:srcRect/>
          <a:stretch/>
        </p:blipFill>
        <p:spPr>
          <a:xfrm>
            <a:off x="639420" y="6240964"/>
            <a:ext cx="2116668" cy="365125"/>
          </a:xfrm>
          <a:prstGeom prst="rect">
            <a:avLst/>
          </a:prstGeom>
        </p:spPr>
      </p:pic>
      <p:sp>
        <p:nvSpPr>
          <p:cNvPr id="13" name="Rectangle 12">
            <a:extLst>
              <a:ext uri="{FF2B5EF4-FFF2-40B4-BE49-F238E27FC236}">
                <a16:creationId xmlns:a16="http://schemas.microsoft.com/office/drawing/2014/main" id="{7F66B0CC-C1AA-481E-9679-7ACB9F67861E}"/>
              </a:ext>
            </a:extLst>
          </p:cNvPr>
          <p:cNvSpPr/>
          <p:nvPr userDrawn="1"/>
        </p:nvSpPr>
        <p:spPr>
          <a:xfrm>
            <a:off x="0" y="0"/>
            <a:ext cx="447040" cy="6858000"/>
          </a:xfrm>
          <a:prstGeom prst="rect">
            <a:avLst/>
          </a:prstGeom>
          <a:solidFill>
            <a:srgbClr val="003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D0AF071-C76B-4DEE-B5A4-BE980D63F868}"/>
              </a:ext>
            </a:extLst>
          </p:cNvPr>
          <p:cNvSpPr/>
          <p:nvPr userDrawn="1"/>
        </p:nvSpPr>
        <p:spPr>
          <a:xfrm>
            <a:off x="-111760" y="-50800"/>
            <a:ext cx="558800" cy="7040880"/>
          </a:xfrm>
          <a:prstGeom prst="rect">
            <a:avLst/>
          </a:prstGeom>
          <a:noFill/>
          <a:ln>
            <a:solidFill>
              <a:srgbClr val="0041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6290843"/>
      </p:ext>
    </p:extLst>
  </p:cSld>
  <p:clrMap bg1="lt1" tx1="dk1" bg2="lt2" tx2="dk2" accent1="accent1" accent2="accent2" accent3="accent3" accent4="accent4" accent5="accent5" accent6="accent6" hlink="hlink" folHlink="folHlink"/>
  <p:sldLayoutIdLst>
    <p:sldLayoutId id="2147483672" r:id="rId1"/>
    <p:sldLayoutId id="2147483661" r:id="rId2"/>
    <p:sldLayoutId id="2147483663" r:id="rId3"/>
    <p:sldLayoutId id="2147483664" r:id="rId4"/>
    <p:sldLayoutId id="2147483667" r:id="rId5"/>
    <p:sldLayoutId id="2147483668" r:id="rId6"/>
    <p:sldLayoutId id="2147483669" r:id="rId7"/>
  </p:sldLayoutIdLst>
  <p:hf hdr="0" ftr="0" dt="0"/>
  <p:txStyles>
    <p:titleStyle>
      <a:lvl1pPr algn="l" defTabSz="914400" rtl="0" eaLnBrk="1" latinLnBrk="0" hangingPunct="1">
        <a:lnSpc>
          <a:spcPct val="90000"/>
        </a:lnSpc>
        <a:spcBef>
          <a:spcPct val="0"/>
        </a:spcBef>
        <a:buNone/>
        <a:defRPr sz="4400" kern="1200">
          <a:solidFill>
            <a:srgbClr val="00416F"/>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Clr>
          <a:srgbClr val="FFC000"/>
        </a:buClr>
        <a:buFont typeface="Wingdings" panose="05000000000000000000" pitchFamily="2" charset="2"/>
        <a:buNone/>
        <a:defRPr sz="2800" kern="1200">
          <a:solidFill>
            <a:srgbClr val="00416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FC000"/>
        </a:buClr>
        <a:buFont typeface="Wingdings" panose="05000000000000000000" pitchFamily="2" charset="2"/>
        <a:buChar char="§"/>
        <a:defRPr sz="2400" kern="1200">
          <a:solidFill>
            <a:srgbClr val="00416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FC000"/>
        </a:buClr>
        <a:buFont typeface="Wingdings" panose="05000000000000000000" pitchFamily="2" charset="2"/>
        <a:buChar char="§"/>
        <a:defRPr sz="2000" kern="1200">
          <a:solidFill>
            <a:srgbClr val="00416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rgbClr val="00416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rgbClr val="00416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Title Placeholder 15">
            <a:extLst>
              <a:ext uri="{FF2B5EF4-FFF2-40B4-BE49-F238E27FC236}">
                <a16:creationId xmlns:a16="http://schemas.microsoft.com/office/drawing/2014/main" id="{72C0266C-968B-603C-0730-1F7C66CFDFDD}"/>
              </a:ext>
            </a:extLst>
          </p:cNvPr>
          <p:cNvSpPr>
            <a:spLocks noGrp="1"/>
          </p:cNvSpPr>
          <p:nvPr>
            <p:ph type="title"/>
          </p:nvPr>
        </p:nvSpPr>
        <p:spPr>
          <a:xfrm>
            <a:off x="550126" y="1040840"/>
            <a:ext cx="11095463" cy="439858"/>
          </a:xfrm>
          <a:prstGeom prst="rect">
            <a:avLst/>
          </a:prstGeom>
        </p:spPr>
        <p:txBody>
          <a:bodyPr vert="horz" lIns="91440" tIns="45720" rIns="91440" bIns="45720" rtlCol="0" anchor="ctr">
            <a:noAutofit/>
          </a:bodyPr>
          <a:lstStyle/>
          <a:p>
            <a:r>
              <a:rPr lang="en-US"/>
              <a:t>Click to edit Master title style</a:t>
            </a:r>
          </a:p>
        </p:txBody>
      </p:sp>
      <p:sp>
        <p:nvSpPr>
          <p:cNvPr id="15" name="Text Placeholder 14">
            <a:extLst>
              <a:ext uri="{FF2B5EF4-FFF2-40B4-BE49-F238E27FC236}">
                <a16:creationId xmlns:a16="http://schemas.microsoft.com/office/drawing/2014/main" id="{F645C4E2-46C5-0F98-6B5A-5D094B37F565}"/>
              </a:ext>
            </a:extLst>
          </p:cNvPr>
          <p:cNvSpPr>
            <a:spLocks noGrp="1"/>
          </p:cNvSpPr>
          <p:nvPr>
            <p:ph type="body" idx="1"/>
          </p:nvPr>
        </p:nvSpPr>
        <p:spPr>
          <a:xfrm>
            <a:off x="550126" y="1733550"/>
            <a:ext cx="11095463" cy="411797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Slide Number Placeholder 19">
            <a:extLst>
              <a:ext uri="{FF2B5EF4-FFF2-40B4-BE49-F238E27FC236}">
                <a16:creationId xmlns:a16="http://schemas.microsoft.com/office/drawing/2014/main" id="{31E7E6BC-9C2D-14B5-78E1-05E11998F3CD}"/>
              </a:ext>
            </a:extLst>
          </p:cNvPr>
          <p:cNvSpPr>
            <a:spLocks noGrp="1"/>
          </p:cNvSpPr>
          <p:nvPr>
            <p:ph type="sldNum" sz="quarter" idx="4"/>
          </p:nvPr>
        </p:nvSpPr>
        <p:spPr>
          <a:xfrm>
            <a:off x="11423374" y="6342844"/>
            <a:ext cx="509376" cy="365125"/>
          </a:xfrm>
          <a:prstGeom prst="rect">
            <a:avLst/>
          </a:prstGeom>
        </p:spPr>
        <p:txBody>
          <a:bodyPr vert="horz" lIns="91440" tIns="45720" rIns="91440" bIns="45720" rtlCol="0" anchor="ctr"/>
          <a:lstStyle>
            <a:lvl1pPr algn="ctr">
              <a:defRPr sz="1300" b="1">
                <a:solidFill>
                  <a:schemeClr val="tx1">
                    <a:tint val="82000"/>
                  </a:schemeClr>
                </a:solidFill>
              </a:defRPr>
            </a:lvl1pPr>
          </a:lstStyle>
          <a:p>
            <a:fld id="{C5B5BC00-6C26-764B-B126-818F831119ED}" type="slidenum">
              <a:rPr lang="en-US" smtClean="0"/>
              <a:pPr/>
              <a:t>‹#›</a:t>
            </a:fld>
            <a:endParaRPr lang="en-US"/>
          </a:p>
        </p:txBody>
      </p:sp>
      <p:pic>
        <p:nvPicPr>
          <p:cNvPr id="3" name="Picture 2">
            <a:extLst>
              <a:ext uri="{FF2B5EF4-FFF2-40B4-BE49-F238E27FC236}">
                <a16:creationId xmlns:a16="http://schemas.microsoft.com/office/drawing/2014/main" id="{D95C202F-4408-C890-632E-0F4E5760CAA0}"/>
              </a:ext>
            </a:extLst>
          </p:cNvPr>
          <p:cNvPicPr>
            <a:picLocks noChangeAspect="1"/>
          </p:cNvPicPr>
          <p:nvPr userDrawn="1"/>
        </p:nvPicPr>
        <p:blipFill>
          <a:blip r:embed="rId19"/>
          <a:srcRect l="24788"/>
          <a:stretch>
            <a:fillRect/>
          </a:stretch>
        </p:blipFill>
        <p:spPr>
          <a:xfrm>
            <a:off x="0" y="0"/>
            <a:ext cx="12192000" cy="379413"/>
          </a:xfrm>
          <a:prstGeom prst="rect">
            <a:avLst/>
          </a:prstGeom>
        </p:spPr>
      </p:pic>
      <p:pic>
        <p:nvPicPr>
          <p:cNvPr id="7" name="Picture 6">
            <a:extLst>
              <a:ext uri="{FF2B5EF4-FFF2-40B4-BE49-F238E27FC236}">
                <a16:creationId xmlns:a16="http://schemas.microsoft.com/office/drawing/2014/main" id="{B73F213E-A4CC-5029-B3C5-7D3C774A5A86}"/>
              </a:ext>
            </a:extLst>
          </p:cNvPr>
          <p:cNvPicPr>
            <a:picLocks noChangeAspect="1"/>
          </p:cNvPicPr>
          <p:nvPr userDrawn="1"/>
        </p:nvPicPr>
        <p:blipFill>
          <a:blip r:embed="rId20"/>
          <a:stretch>
            <a:fillRect/>
          </a:stretch>
        </p:blipFill>
        <p:spPr>
          <a:xfrm>
            <a:off x="259250" y="6196452"/>
            <a:ext cx="2549902" cy="439858"/>
          </a:xfrm>
          <a:prstGeom prst="rect">
            <a:avLst/>
          </a:prstGeom>
        </p:spPr>
      </p:pic>
    </p:spTree>
    <p:extLst>
      <p:ext uri="{BB962C8B-B14F-4D97-AF65-F5344CB8AC3E}">
        <p14:creationId xmlns:p14="http://schemas.microsoft.com/office/powerpoint/2010/main" val="903217233"/>
      </p:ext>
    </p:extLst>
  </p:cSld>
  <p:clrMap bg1="lt1" tx1="dk1" bg2="lt2" tx2="dk2" accent1="accent1" accent2="accent2" accent3="accent3" accent4="accent4" accent5="accent5" accent6="accent6" hlink="hlink" folHlink="folHlink"/>
  <p:sldLayoutIdLst>
    <p:sldLayoutId id="2147483750" r:id="rId1"/>
    <p:sldLayoutId id="2147483748" r:id="rId2"/>
    <p:sldLayoutId id="2147483747" r:id="rId3"/>
    <p:sldLayoutId id="2147483749" r:id="rId4"/>
    <p:sldLayoutId id="2147483751" r:id="rId5"/>
    <p:sldLayoutId id="2147483746" r:id="rId6"/>
    <p:sldLayoutId id="2147483752" r:id="rId7"/>
    <p:sldLayoutId id="2147483753" r:id="rId8"/>
    <p:sldLayoutId id="2147483754" r:id="rId9"/>
    <p:sldLayoutId id="2147483755" r:id="rId10"/>
    <p:sldLayoutId id="2147483756" r:id="rId11"/>
    <p:sldLayoutId id="2147483806" r:id="rId12"/>
    <p:sldLayoutId id="2147483757" r:id="rId13"/>
    <p:sldLayoutId id="2147483807" r:id="rId14"/>
    <p:sldLayoutId id="2147483758" r:id="rId15"/>
    <p:sldLayoutId id="2147483808" r:id="rId16"/>
    <p:sldLayoutId id="2147483809" r:id="rId17"/>
  </p:sldLayoutIdLst>
  <p:hf hdr="0" ftr="0" dt="0"/>
  <p:txStyles>
    <p:titleStyle>
      <a:lvl1pPr algn="l" defTabSz="914400" rtl="0" eaLnBrk="1" latinLnBrk="0" hangingPunct="1">
        <a:lnSpc>
          <a:spcPct val="90000"/>
        </a:lnSpc>
        <a:spcBef>
          <a:spcPct val="0"/>
        </a:spcBef>
        <a:buNone/>
        <a:defRPr sz="2800" b="1" kern="1200">
          <a:solidFill>
            <a:srgbClr val="07294D"/>
          </a:solidFill>
          <a:latin typeface="+mj-lt"/>
          <a:ea typeface="+mj-ea"/>
          <a:cs typeface="+mj-cs"/>
        </a:defRPr>
      </a:lvl1pPr>
    </p:titleStyle>
    <p:bodyStyle>
      <a:lvl1pPr marL="228600" indent="-228600" algn="l" defTabSz="914400" rtl="0" eaLnBrk="1" latinLnBrk="0" hangingPunct="1">
        <a:lnSpc>
          <a:spcPct val="120000"/>
        </a:lnSpc>
        <a:spcBef>
          <a:spcPts val="1000"/>
        </a:spcBef>
        <a:buClr>
          <a:srgbClr val="FFC600"/>
        </a:buClr>
        <a:buFont typeface="Wingdings" panose="05000000000000000000" pitchFamily="2" charset="2"/>
        <a:buChar char="§"/>
        <a:defRPr sz="1800" kern="1200">
          <a:solidFill>
            <a:srgbClr val="003A70"/>
          </a:solidFill>
          <a:latin typeface="+mn-lt"/>
          <a:ea typeface="+mn-ea"/>
          <a:cs typeface="+mn-cs"/>
        </a:defRPr>
      </a:lvl1pPr>
      <a:lvl2pPr marL="685800" indent="-228600" algn="l" defTabSz="914400" rtl="0" eaLnBrk="1" latinLnBrk="0" hangingPunct="1">
        <a:lnSpc>
          <a:spcPct val="120000"/>
        </a:lnSpc>
        <a:spcBef>
          <a:spcPts val="500"/>
        </a:spcBef>
        <a:buClr>
          <a:srgbClr val="FFC600"/>
        </a:buClr>
        <a:buFont typeface="Wingdings" panose="05000000000000000000" pitchFamily="2" charset="2"/>
        <a:buChar char="§"/>
        <a:defRPr sz="1800" kern="1200">
          <a:solidFill>
            <a:srgbClr val="003A70"/>
          </a:solidFill>
          <a:latin typeface="+mn-lt"/>
          <a:ea typeface="+mn-ea"/>
          <a:cs typeface="+mn-cs"/>
        </a:defRPr>
      </a:lvl2pPr>
      <a:lvl3pPr marL="1143000" indent="-228600" algn="l" defTabSz="914400" rtl="0" eaLnBrk="1" latinLnBrk="0" hangingPunct="1">
        <a:lnSpc>
          <a:spcPct val="120000"/>
        </a:lnSpc>
        <a:spcBef>
          <a:spcPts val="500"/>
        </a:spcBef>
        <a:buClr>
          <a:srgbClr val="FFC600"/>
        </a:buClr>
        <a:buFont typeface="Wingdings" panose="05000000000000000000" pitchFamily="2" charset="2"/>
        <a:buChar char="§"/>
        <a:defRPr sz="1800" kern="1200">
          <a:solidFill>
            <a:srgbClr val="003A70"/>
          </a:solidFill>
          <a:latin typeface="+mn-lt"/>
          <a:ea typeface="+mn-ea"/>
          <a:cs typeface="+mn-cs"/>
        </a:defRPr>
      </a:lvl3pPr>
      <a:lvl4pPr marL="1600200" indent="-228600" algn="l" defTabSz="914400" rtl="0" eaLnBrk="1" latinLnBrk="0" hangingPunct="1">
        <a:lnSpc>
          <a:spcPct val="120000"/>
        </a:lnSpc>
        <a:spcBef>
          <a:spcPts val="500"/>
        </a:spcBef>
        <a:buClr>
          <a:srgbClr val="FFC600"/>
        </a:buClr>
        <a:buFont typeface="Wingdings" panose="05000000000000000000" pitchFamily="2" charset="2"/>
        <a:buChar char="§"/>
        <a:defRPr sz="1800" kern="1200">
          <a:solidFill>
            <a:srgbClr val="003A70"/>
          </a:solidFill>
          <a:latin typeface="+mn-lt"/>
          <a:ea typeface="+mn-ea"/>
          <a:cs typeface="+mn-cs"/>
        </a:defRPr>
      </a:lvl4pPr>
      <a:lvl5pPr marL="2057400" indent="-228600" algn="l" defTabSz="914400" rtl="0" eaLnBrk="1" latinLnBrk="0" hangingPunct="1">
        <a:lnSpc>
          <a:spcPct val="120000"/>
        </a:lnSpc>
        <a:spcBef>
          <a:spcPts val="500"/>
        </a:spcBef>
        <a:buClr>
          <a:srgbClr val="FFC600"/>
        </a:buClr>
        <a:buFont typeface="Wingdings" panose="05000000000000000000" pitchFamily="2" charset="2"/>
        <a:buChar char="§"/>
        <a:defRPr sz="1800" kern="1200">
          <a:solidFill>
            <a:srgbClr val="003A7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B5BC5AA-85BB-96AF-1705-8A8F4EB76F03}"/>
              </a:ext>
            </a:extLst>
          </p:cNvPr>
          <p:cNvSpPr>
            <a:spLocks noGrp="1"/>
          </p:cNvSpPr>
          <p:nvPr>
            <p:ph type="body" sz="quarter" idx="15"/>
          </p:nvPr>
        </p:nvSpPr>
        <p:spPr>
          <a:xfrm>
            <a:off x="1657852" y="1955800"/>
            <a:ext cx="9111748" cy="1978001"/>
          </a:xfrm>
        </p:spPr>
        <p:txBody>
          <a:bodyPr/>
          <a:lstStyle/>
          <a:p>
            <a:r>
              <a:rPr lang="en-US" sz="4800" dirty="0"/>
              <a:t>From One Source to Many Minds</a:t>
            </a:r>
          </a:p>
          <a:p>
            <a:r>
              <a:rPr lang="en-US" sz="2800" i="1" dirty="0">
                <a:solidFill>
                  <a:schemeClr val="accent2"/>
                </a:solidFill>
              </a:rPr>
              <a:t>A source-actor architecture for knowledge diffusion </a:t>
            </a:r>
            <a:endParaRPr lang="en-US" sz="4800" dirty="0"/>
          </a:p>
        </p:txBody>
      </p:sp>
      <p:sp>
        <p:nvSpPr>
          <p:cNvPr id="7" name="Text Placeholder 6">
            <a:extLst>
              <a:ext uri="{FF2B5EF4-FFF2-40B4-BE49-F238E27FC236}">
                <a16:creationId xmlns:a16="http://schemas.microsoft.com/office/drawing/2014/main" id="{EC71B202-15B1-2DC9-E8E8-D50592AE1CA8}"/>
              </a:ext>
            </a:extLst>
          </p:cNvPr>
          <p:cNvSpPr>
            <a:spLocks noGrp="1"/>
          </p:cNvSpPr>
          <p:nvPr>
            <p:ph type="body" sz="quarter" idx="19"/>
          </p:nvPr>
        </p:nvSpPr>
        <p:spPr/>
        <p:txBody>
          <a:bodyPr/>
          <a:lstStyle/>
          <a:p>
            <a:r>
              <a:rPr lang="en-US" dirty="0"/>
              <a:t>Department of Information Science</a:t>
            </a:r>
          </a:p>
        </p:txBody>
      </p:sp>
      <p:sp>
        <p:nvSpPr>
          <p:cNvPr id="6" name="Text Placeholder 5">
            <a:extLst>
              <a:ext uri="{FF2B5EF4-FFF2-40B4-BE49-F238E27FC236}">
                <a16:creationId xmlns:a16="http://schemas.microsoft.com/office/drawing/2014/main" id="{9423D346-95A3-9A27-64E6-048BFE5498C4}"/>
              </a:ext>
            </a:extLst>
          </p:cNvPr>
          <p:cNvSpPr>
            <a:spLocks noGrp="1"/>
          </p:cNvSpPr>
          <p:nvPr>
            <p:ph type="body" sz="quarter" idx="18"/>
          </p:nvPr>
        </p:nvSpPr>
        <p:spPr>
          <a:xfrm>
            <a:off x="1813146" y="4203979"/>
            <a:ext cx="7857941" cy="863321"/>
          </a:xfrm>
        </p:spPr>
        <p:txBody>
          <a:bodyPr/>
          <a:lstStyle/>
          <a:p>
            <a:r>
              <a:rPr lang="en-US" dirty="0"/>
              <a:t>Yuan An, PhD</a:t>
            </a:r>
          </a:p>
          <a:p>
            <a:r>
              <a:rPr lang="en-US" dirty="0"/>
              <a:t>Associate Professor</a:t>
            </a:r>
          </a:p>
        </p:txBody>
      </p:sp>
      <p:sp>
        <p:nvSpPr>
          <p:cNvPr id="2" name="Text Placeholder 5">
            <a:extLst>
              <a:ext uri="{FF2B5EF4-FFF2-40B4-BE49-F238E27FC236}">
                <a16:creationId xmlns:a16="http://schemas.microsoft.com/office/drawing/2014/main" id="{1B517568-D434-CC4F-5C34-9315ECEE25B6}"/>
              </a:ext>
            </a:extLst>
          </p:cNvPr>
          <p:cNvSpPr txBox="1">
            <a:spLocks/>
          </p:cNvSpPr>
          <p:nvPr/>
        </p:nvSpPr>
        <p:spPr>
          <a:xfrm>
            <a:off x="1813145" y="5439074"/>
            <a:ext cx="7857941" cy="863321"/>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Clr>
                <a:srgbClr val="FFC600"/>
              </a:buClr>
              <a:buFont typeface="Wingdings" panose="05000000000000000000" pitchFamily="2" charset="2"/>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20000"/>
              </a:lnSpc>
              <a:spcBef>
                <a:spcPts val="500"/>
              </a:spcBef>
              <a:buClr>
                <a:srgbClr val="FFC600"/>
              </a:buClr>
              <a:buFont typeface="Wingdings" panose="05000000000000000000" pitchFamily="2" charset="2"/>
              <a:buNone/>
              <a:defRPr sz="2000" kern="1200">
                <a:solidFill>
                  <a:schemeClr val="bg1">
                    <a:lumMod val="9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20000"/>
              </a:lnSpc>
              <a:spcBef>
                <a:spcPts val="500"/>
              </a:spcBef>
              <a:buClr>
                <a:srgbClr val="FFC600"/>
              </a:buClr>
              <a:buFont typeface="Wingdings" panose="05000000000000000000" pitchFamily="2" charset="2"/>
              <a:buNone/>
              <a:defRPr sz="2000" kern="1200">
                <a:solidFill>
                  <a:schemeClr val="bg1">
                    <a:lumMod val="9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20000"/>
              </a:lnSpc>
              <a:spcBef>
                <a:spcPts val="500"/>
              </a:spcBef>
              <a:buClr>
                <a:srgbClr val="FFC600"/>
              </a:buClr>
              <a:buFont typeface="Wingdings" panose="05000000000000000000" pitchFamily="2" charset="2"/>
              <a:buNone/>
              <a:defRPr sz="2000" kern="1200">
                <a:solidFill>
                  <a:schemeClr val="bg1">
                    <a:lumMod val="9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20000"/>
              </a:lnSpc>
              <a:spcBef>
                <a:spcPts val="500"/>
              </a:spcBef>
              <a:buClr>
                <a:srgbClr val="FFC600"/>
              </a:buClr>
              <a:buFont typeface="Wingdings" panose="05000000000000000000" pitchFamily="2" charset="2"/>
              <a:buNone/>
              <a:defRPr sz="2000" kern="1200">
                <a:solidFill>
                  <a:schemeClr val="bg1">
                    <a:lumMod val="9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SOLIR Kickoff Workshop at Rutgers</a:t>
            </a:r>
          </a:p>
          <a:p>
            <a:r>
              <a:rPr lang="en-US" b="1" dirty="0"/>
              <a:t>Oct. 19., 2026</a:t>
            </a:r>
          </a:p>
        </p:txBody>
      </p:sp>
    </p:spTree>
    <p:extLst>
      <p:ext uri="{BB962C8B-B14F-4D97-AF65-F5344CB8AC3E}">
        <p14:creationId xmlns:p14="http://schemas.microsoft.com/office/powerpoint/2010/main" val="1857673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3C55B32-87D9-4450-6010-51DA62DA32DD}"/>
              </a:ext>
            </a:extLst>
          </p:cNvPr>
          <p:cNvSpPr>
            <a:spLocks noGrp="1"/>
          </p:cNvSpPr>
          <p:nvPr>
            <p:ph type="title"/>
          </p:nvPr>
        </p:nvSpPr>
        <p:spPr>
          <a:xfrm>
            <a:off x="560485" y="546650"/>
            <a:ext cx="11071027" cy="667519"/>
          </a:xfrm>
        </p:spPr>
        <p:txBody>
          <a:bodyPr/>
          <a:lstStyle/>
          <a:p>
            <a:r>
              <a:rPr lang="en-US" sz="3600" dirty="0">
                <a:solidFill>
                  <a:schemeClr val="accent1"/>
                </a:solidFill>
              </a:rPr>
              <a:t>The problem: Source-Actor Knowledge Diffusion</a:t>
            </a:r>
          </a:p>
        </p:txBody>
      </p:sp>
      <p:sp>
        <p:nvSpPr>
          <p:cNvPr id="11" name="Text Placeholder 10">
            <a:extLst>
              <a:ext uri="{FF2B5EF4-FFF2-40B4-BE49-F238E27FC236}">
                <a16:creationId xmlns:a16="http://schemas.microsoft.com/office/drawing/2014/main" id="{2FC977DA-E29F-179B-6FE2-F0F1EBEE4A0D}"/>
              </a:ext>
            </a:extLst>
          </p:cNvPr>
          <p:cNvSpPr>
            <a:spLocks noGrp="1"/>
          </p:cNvSpPr>
          <p:nvPr>
            <p:ph type="body" sz="quarter" idx="27"/>
          </p:nvPr>
        </p:nvSpPr>
        <p:spPr>
          <a:xfrm>
            <a:off x="560486" y="1435101"/>
            <a:ext cx="11071026" cy="1016000"/>
          </a:xfrm>
        </p:spPr>
        <p:txBody>
          <a:bodyPr/>
          <a:lstStyle/>
          <a:p>
            <a:r>
              <a:rPr lang="en-US" dirty="0">
                <a:solidFill>
                  <a:schemeClr val="accent1"/>
                </a:solidFill>
              </a:rPr>
              <a:t>In many situations, there is a source dictating knowledge to many actors who dynamically acquire and refine their own knowledge from the source.</a:t>
            </a:r>
          </a:p>
        </p:txBody>
      </p:sp>
      <p:sp>
        <p:nvSpPr>
          <p:cNvPr id="6" name="Slide Number Placeholder 5">
            <a:extLst>
              <a:ext uri="{FF2B5EF4-FFF2-40B4-BE49-F238E27FC236}">
                <a16:creationId xmlns:a16="http://schemas.microsoft.com/office/drawing/2014/main" id="{DE6DE1DE-A22B-3218-234A-007B6061323F}"/>
              </a:ext>
            </a:extLst>
          </p:cNvPr>
          <p:cNvSpPr>
            <a:spLocks noGrp="1"/>
          </p:cNvSpPr>
          <p:nvPr>
            <p:ph type="sldNum" sz="quarter" idx="4294967295"/>
          </p:nvPr>
        </p:nvSpPr>
        <p:spPr>
          <a:xfrm>
            <a:off x="11682413" y="6342063"/>
            <a:ext cx="509587" cy="365125"/>
          </a:xfrm>
          <a:prstGeom prst="rect">
            <a:avLst/>
          </a:prstGeom>
        </p:spPr>
        <p:txBody>
          <a:bodyPr/>
          <a:lstStyle/>
          <a:p>
            <a:fld id="{C5B5BC00-6C26-764B-B126-818F831119ED}" type="slidenum">
              <a:rPr lang="en-US" smtClean="0"/>
              <a:pPr/>
              <a:t>2</a:t>
            </a:fld>
            <a:endParaRPr lang="en-US"/>
          </a:p>
        </p:txBody>
      </p:sp>
      <p:pic>
        <p:nvPicPr>
          <p:cNvPr id="7" name="Picture 6">
            <a:extLst>
              <a:ext uri="{FF2B5EF4-FFF2-40B4-BE49-F238E27FC236}">
                <a16:creationId xmlns:a16="http://schemas.microsoft.com/office/drawing/2014/main" id="{AF45FA70-5251-248A-8897-E2DA59E94E79}"/>
              </a:ext>
            </a:extLst>
          </p:cNvPr>
          <p:cNvPicPr>
            <a:picLocks noChangeAspect="1"/>
          </p:cNvPicPr>
          <p:nvPr/>
        </p:nvPicPr>
        <p:blipFill>
          <a:blip r:embed="rId2"/>
          <a:stretch>
            <a:fillRect/>
          </a:stretch>
        </p:blipFill>
        <p:spPr>
          <a:xfrm>
            <a:off x="2624376" y="2451101"/>
            <a:ext cx="6445526" cy="4054444"/>
          </a:xfrm>
          <a:prstGeom prst="rect">
            <a:avLst/>
          </a:prstGeom>
        </p:spPr>
      </p:pic>
    </p:spTree>
    <p:extLst>
      <p:ext uri="{BB962C8B-B14F-4D97-AF65-F5344CB8AC3E}">
        <p14:creationId xmlns:p14="http://schemas.microsoft.com/office/powerpoint/2010/main" val="378661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441846-71A5-EF3F-E330-641949872AC2}"/>
              </a:ext>
            </a:extLst>
          </p:cNvPr>
          <p:cNvSpPr>
            <a:spLocks noGrp="1"/>
          </p:cNvSpPr>
          <p:nvPr>
            <p:ph type="title"/>
          </p:nvPr>
        </p:nvSpPr>
        <p:spPr/>
        <p:txBody>
          <a:bodyPr/>
          <a:lstStyle/>
          <a:p>
            <a:r>
              <a:rPr lang="en-US" sz="3600" dirty="0">
                <a:solidFill>
                  <a:schemeClr val="accent1"/>
                </a:solidFill>
              </a:rPr>
              <a:t>Scenarios</a:t>
            </a:r>
          </a:p>
        </p:txBody>
      </p:sp>
      <p:sp>
        <p:nvSpPr>
          <p:cNvPr id="6" name="Text Placeholder 5">
            <a:extLst>
              <a:ext uri="{FF2B5EF4-FFF2-40B4-BE49-F238E27FC236}">
                <a16:creationId xmlns:a16="http://schemas.microsoft.com/office/drawing/2014/main" id="{C87A14FB-E8AB-25BA-A06C-365DFA376062}"/>
              </a:ext>
            </a:extLst>
          </p:cNvPr>
          <p:cNvSpPr>
            <a:spLocks noGrp="1"/>
          </p:cNvSpPr>
          <p:nvPr>
            <p:ph type="body" sz="quarter" idx="27"/>
          </p:nvPr>
        </p:nvSpPr>
        <p:spPr>
          <a:xfrm>
            <a:off x="548268" y="1357661"/>
            <a:ext cx="3922132" cy="4527337"/>
          </a:xfrm>
        </p:spPr>
        <p:txBody>
          <a:bodyPr/>
          <a:lstStyle/>
          <a:p>
            <a:r>
              <a:rPr lang="en-US" dirty="0">
                <a:solidFill>
                  <a:schemeClr val="accent1"/>
                </a:solidFill>
              </a:rPr>
              <a:t>The same picture applies to different domains.</a:t>
            </a:r>
          </a:p>
          <a:p>
            <a:r>
              <a:rPr lang="en-US" dirty="0">
                <a:solidFill>
                  <a:schemeClr val="accent1"/>
                </a:solidFill>
              </a:rPr>
              <a:t>The source holds the truth; many actors have partial copies which update dynamically.</a:t>
            </a:r>
          </a:p>
          <a:p>
            <a:r>
              <a:rPr lang="en-US" dirty="0">
                <a:solidFill>
                  <a:schemeClr val="accent1"/>
                </a:solidFill>
              </a:rPr>
              <a:t>Actors exchange information with each other.</a:t>
            </a:r>
          </a:p>
        </p:txBody>
      </p:sp>
      <p:pic>
        <p:nvPicPr>
          <p:cNvPr id="10" name="Picture 9">
            <a:extLst>
              <a:ext uri="{FF2B5EF4-FFF2-40B4-BE49-F238E27FC236}">
                <a16:creationId xmlns:a16="http://schemas.microsoft.com/office/drawing/2014/main" id="{9E542B61-7D8A-116B-04B8-35F8F5693304}"/>
              </a:ext>
            </a:extLst>
          </p:cNvPr>
          <p:cNvPicPr>
            <a:picLocks noChangeAspect="1"/>
          </p:cNvPicPr>
          <p:nvPr/>
        </p:nvPicPr>
        <p:blipFill>
          <a:blip r:embed="rId2"/>
          <a:stretch>
            <a:fillRect/>
          </a:stretch>
        </p:blipFill>
        <p:spPr>
          <a:xfrm>
            <a:off x="5105400" y="857249"/>
            <a:ext cx="6413500" cy="5552259"/>
          </a:xfrm>
          <a:prstGeom prst="rect">
            <a:avLst/>
          </a:prstGeom>
        </p:spPr>
      </p:pic>
      <p:sp>
        <p:nvSpPr>
          <p:cNvPr id="2" name="Slide Number Placeholder 5">
            <a:extLst>
              <a:ext uri="{FF2B5EF4-FFF2-40B4-BE49-F238E27FC236}">
                <a16:creationId xmlns:a16="http://schemas.microsoft.com/office/drawing/2014/main" id="{8E502A77-1922-F75A-06FC-2336FE0DD92C}"/>
              </a:ext>
            </a:extLst>
          </p:cNvPr>
          <p:cNvSpPr txBox="1">
            <a:spLocks/>
          </p:cNvSpPr>
          <p:nvPr/>
        </p:nvSpPr>
        <p:spPr>
          <a:xfrm>
            <a:off x="11682413" y="6342063"/>
            <a:ext cx="509587" cy="365125"/>
          </a:xfrm>
          <a:prstGeom prst="rect">
            <a:avLst/>
          </a:prstGeom>
        </p:spPr>
        <p:txBody>
          <a:bodyPr vert="horz" lIns="91440" tIns="45720" rIns="91440" bIns="45720" rtlCol="0" anchor="ctr"/>
          <a:lstStyle>
            <a:defPPr>
              <a:defRPr lang="en-US"/>
            </a:defPPr>
            <a:lvl1pPr marL="0" algn="ctr" defTabSz="914400" rtl="0" eaLnBrk="1" latinLnBrk="0" hangingPunct="1">
              <a:defRPr sz="1300" b="1"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5B5BC00-6C26-764B-B126-818F831119ED}" type="slidenum">
              <a:rPr lang="en-US" smtClean="0"/>
              <a:pPr/>
              <a:t>3</a:t>
            </a:fld>
            <a:endParaRPr lang="en-US"/>
          </a:p>
        </p:txBody>
      </p:sp>
    </p:spTree>
    <p:extLst>
      <p:ext uri="{BB962C8B-B14F-4D97-AF65-F5344CB8AC3E}">
        <p14:creationId xmlns:p14="http://schemas.microsoft.com/office/powerpoint/2010/main" val="3532234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DF2769-D6F2-D3A1-2BDC-44DFC088E7B7}"/>
              </a:ext>
            </a:extLst>
          </p:cNvPr>
          <p:cNvSpPr>
            <a:spLocks noGrp="1"/>
          </p:cNvSpPr>
          <p:nvPr>
            <p:ph type="sldNum" sz="quarter" idx="11"/>
          </p:nvPr>
        </p:nvSpPr>
        <p:spPr/>
        <p:txBody>
          <a:bodyPr/>
          <a:lstStyle/>
          <a:p>
            <a:fld id="{C5B5BC00-6C26-764B-B126-818F831119ED}" type="slidenum">
              <a:rPr lang="en-US" smtClean="0"/>
              <a:pPr/>
              <a:t>4</a:t>
            </a:fld>
            <a:endParaRPr lang="en-US"/>
          </a:p>
        </p:txBody>
      </p:sp>
      <mc:AlternateContent xmlns:mc="http://schemas.openxmlformats.org/markup-compatibility/2006">
        <mc:Choice xmlns:a14="http://schemas.microsoft.com/office/drawing/2010/main" Requires="a14">
          <p:sp>
            <p:nvSpPr>
              <p:cNvPr id="3" name="Title 2">
                <a:extLst>
                  <a:ext uri="{FF2B5EF4-FFF2-40B4-BE49-F238E27FC236}">
                    <a16:creationId xmlns:a16="http://schemas.microsoft.com/office/drawing/2014/main" id="{B5F78006-7798-E965-4D58-4FD94DB2A250}"/>
                  </a:ext>
                </a:extLst>
              </p:cNvPr>
              <p:cNvSpPr>
                <a:spLocks noGrp="1"/>
              </p:cNvSpPr>
              <p:nvPr>
                <p:ph type="title"/>
              </p:nvPr>
            </p:nvSpPr>
            <p:spPr/>
            <p:txBody>
              <a:bodyPr/>
              <a:lstStyle/>
              <a:p>
                <a:r>
                  <a:rPr lang="en-US" dirty="0">
                    <a:solidFill>
                      <a:schemeClr val="accent1"/>
                    </a:solidFill>
                  </a:rPr>
                  <a:t>Components in the Architecture </a:t>
                </a:r>
                <a14:m>
                  <m:oMath xmlns:m="http://schemas.openxmlformats.org/officeDocument/2006/math">
                    <m:r>
                      <a:rPr lang="en-US" i="1" smtClean="0">
                        <a:solidFill>
                          <a:schemeClr val="accent1"/>
                        </a:solidFill>
                        <a:latin typeface="Cambria Math" panose="02040503050406030204" pitchFamily="18" charset="0"/>
                        <a:ea typeface="Cambria Math" panose="02040503050406030204" pitchFamily="18" charset="0"/>
                      </a:rPr>
                      <m:t>𝓐𝓡</m:t>
                    </m:r>
                  </m:oMath>
                </a14:m>
                <a:endParaRPr lang="en-US" dirty="0">
                  <a:solidFill>
                    <a:schemeClr val="accent1"/>
                  </a:solidFill>
                </a:endParaRPr>
              </a:p>
            </p:txBody>
          </p:sp>
        </mc:Choice>
        <mc:Fallback>
          <p:sp>
            <p:nvSpPr>
              <p:cNvPr id="3" name="Title 2">
                <a:extLst>
                  <a:ext uri="{FF2B5EF4-FFF2-40B4-BE49-F238E27FC236}">
                    <a16:creationId xmlns:a16="http://schemas.microsoft.com/office/drawing/2014/main" id="{B5F78006-7798-E965-4D58-4FD94DB2A250}"/>
                  </a:ext>
                </a:extLst>
              </p:cNvPr>
              <p:cNvSpPr>
                <a:spLocks noGrp="1" noRot="1" noChangeAspect="1" noMove="1" noResize="1" noEditPoints="1" noAdjustHandles="1" noChangeArrowheads="1" noChangeShapeType="1" noTextEdit="1"/>
              </p:cNvSpPr>
              <p:nvPr>
                <p:ph type="title"/>
              </p:nvPr>
            </p:nvSpPr>
            <p:spPr>
              <a:blipFill>
                <a:blip r:embed="rId2"/>
                <a:stretch>
                  <a:fillRect l="-1144" t="-25000" b="-41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Text Placeholder 3">
                <a:extLst>
                  <a:ext uri="{FF2B5EF4-FFF2-40B4-BE49-F238E27FC236}">
                    <a16:creationId xmlns:a16="http://schemas.microsoft.com/office/drawing/2014/main" id="{B62BC258-29E0-8CCB-35ED-FBDDC9B2F20A}"/>
                  </a:ext>
                </a:extLst>
              </p:cNvPr>
              <p:cNvSpPr>
                <a:spLocks noGrp="1"/>
              </p:cNvSpPr>
              <p:nvPr>
                <p:ph type="body" sz="quarter" idx="27"/>
              </p:nvPr>
            </p:nvSpPr>
            <p:spPr>
              <a:xfrm>
                <a:off x="798789" y="2194928"/>
                <a:ext cx="4311831" cy="3690069"/>
              </a:xfrm>
            </p:spPr>
            <p:txBody>
              <a:bodyPr/>
              <a:lstStyle/>
              <a:p>
                <a14:m>
                  <m:oMath xmlns:m="http://schemas.openxmlformats.org/officeDocument/2006/math">
                    <m:r>
                      <a:rPr lang="en-US" sz="2800" i="1" smtClean="0">
                        <a:solidFill>
                          <a:schemeClr val="accent1"/>
                        </a:solidFill>
                        <a:latin typeface="Cambria Math" panose="02040503050406030204" pitchFamily="18" charset="0"/>
                        <a:ea typeface="Cambria Math" panose="02040503050406030204" pitchFamily="18" charset="0"/>
                      </a:rPr>
                      <m:t>𝒮</m:t>
                    </m:r>
                  </m:oMath>
                </a14:m>
                <a:r>
                  <a:rPr lang="en-US" sz="2800" dirty="0">
                    <a:solidFill>
                      <a:schemeClr val="accent1"/>
                    </a:solidFill>
                  </a:rPr>
                  <a:t>: source</a:t>
                </a:r>
              </a:p>
              <a:p>
                <a14:m>
                  <m:oMath xmlns:m="http://schemas.openxmlformats.org/officeDocument/2006/math">
                    <m:sSub>
                      <m:sSubPr>
                        <m:ctrlPr>
                          <a:rPr lang="en-US" sz="2800" i="1">
                            <a:solidFill>
                              <a:schemeClr val="accent1"/>
                            </a:solidFill>
                            <a:latin typeface="Cambria Math" panose="02040503050406030204" pitchFamily="18" charset="0"/>
                            <a:ea typeface="Cambria Math" panose="02040503050406030204" pitchFamily="18" charset="0"/>
                          </a:rPr>
                        </m:ctrlPr>
                      </m:sSubPr>
                      <m:e>
                        <m:r>
                          <a:rPr lang="en-US" sz="2800" i="1">
                            <a:solidFill>
                              <a:schemeClr val="accent1"/>
                            </a:solidFill>
                            <a:latin typeface="Cambria Math" panose="02040503050406030204" pitchFamily="18" charset="0"/>
                            <a:ea typeface="Cambria Math" panose="02040503050406030204" pitchFamily="18" charset="0"/>
                          </a:rPr>
                          <m:t>𝒜</m:t>
                        </m:r>
                      </m:e>
                      <m:sub>
                        <m:r>
                          <a:rPr lang="en-US" sz="2800" i="1">
                            <a:solidFill>
                              <a:schemeClr val="accent1"/>
                            </a:solidFill>
                            <a:latin typeface="Cambria Math" panose="02040503050406030204" pitchFamily="18" charset="0"/>
                            <a:ea typeface="Cambria Math" panose="02040503050406030204" pitchFamily="18" charset="0"/>
                          </a:rPr>
                          <m:t>𝑖</m:t>
                        </m:r>
                      </m:sub>
                    </m:sSub>
                  </m:oMath>
                </a14:m>
                <a:r>
                  <a:rPr lang="en-US" sz="2800" dirty="0">
                    <a:solidFill>
                      <a:schemeClr val="accent1"/>
                    </a:solidFill>
                  </a:rPr>
                  <a:t>: actors</a:t>
                </a:r>
              </a:p>
              <a:p>
                <a14:m>
                  <m:oMath xmlns:m="http://schemas.openxmlformats.org/officeDocument/2006/math">
                    <m:sSup>
                      <m:sSupPr>
                        <m:ctrlPr>
                          <a:rPr lang="en-US" sz="2800" i="1">
                            <a:solidFill>
                              <a:schemeClr val="accent1"/>
                            </a:solidFill>
                            <a:latin typeface="Cambria Math" panose="02040503050406030204" pitchFamily="18" charset="0"/>
                            <a:ea typeface="Cambria Math" panose="02040503050406030204" pitchFamily="18" charset="0"/>
                          </a:rPr>
                        </m:ctrlPr>
                      </m:sSupPr>
                      <m:e>
                        <m:r>
                          <a:rPr lang="en-US" sz="2800" i="1">
                            <a:solidFill>
                              <a:schemeClr val="accent1"/>
                            </a:solidFill>
                            <a:latin typeface="Cambria Math" panose="02040503050406030204" pitchFamily="18" charset="0"/>
                            <a:ea typeface="Cambria Math" panose="02040503050406030204" pitchFamily="18" charset="0"/>
                          </a:rPr>
                          <m:t>𝐾</m:t>
                        </m:r>
                      </m:e>
                      <m:sup>
                        <m:r>
                          <a:rPr lang="en-US" sz="2800" i="1">
                            <a:solidFill>
                              <a:schemeClr val="accent1"/>
                            </a:solidFill>
                            <a:latin typeface="Cambria Math" panose="02040503050406030204" pitchFamily="18" charset="0"/>
                            <a:ea typeface="Cambria Math" panose="02040503050406030204" pitchFamily="18" charset="0"/>
                          </a:rPr>
                          <m:t>∗</m:t>
                        </m:r>
                      </m:sup>
                    </m:sSup>
                  </m:oMath>
                </a14:m>
                <a:r>
                  <a:rPr lang="en-US" sz="2800" dirty="0">
                    <a:solidFill>
                      <a:schemeClr val="accent1"/>
                    </a:solidFill>
                  </a:rPr>
                  <a:t>: what the source knows</a:t>
                </a:r>
              </a:p>
              <a:p>
                <a14:m>
                  <m:oMath xmlns:m="http://schemas.openxmlformats.org/officeDocument/2006/math">
                    <m:sSub>
                      <m:sSubPr>
                        <m:ctrlPr>
                          <a:rPr lang="en-US" sz="2800" i="1">
                            <a:solidFill>
                              <a:schemeClr val="accent1"/>
                            </a:solidFill>
                            <a:latin typeface="Cambria Math" panose="02040503050406030204" pitchFamily="18" charset="0"/>
                            <a:ea typeface="Cambria Math" panose="02040503050406030204" pitchFamily="18" charset="0"/>
                          </a:rPr>
                        </m:ctrlPr>
                      </m:sSubPr>
                      <m:e>
                        <m:r>
                          <a:rPr lang="en-US" sz="2800" i="1">
                            <a:solidFill>
                              <a:schemeClr val="accent1"/>
                            </a:solidFill>
                            <a:latin typeface="Cambria Math" panose="02040503050406030204" pitchFamily="18" charset="0"/>
                            <a:ea typeface="Cambria Math" panose="02040503050406030204" pitchFamily="18" charset="0"/>
                          </a:rPr>
                          <m:t>𝐾</m:t>
                        </m:r>
                      </m:e>
                      <m:sub>
                        <m:r>
                          <a:rPr lang="en-US" sz="2800" i="1">
                            <a:solidFill>
                              <a:schemeClr val="accent1"/>
                            </a:solidFill>
                            <a:latin typeface="Cambria Math" panose="02040503050406030204" pitchFamily="18" charset="0"/>
                            <a:ea typeface="Cambria Math" panose="02040503050406030204" pitchFamily="18" charset="0"/>
                          </a:rPr>
                          <m:t>𝑖</m:t>
                        </m:r>
                      </m:sub>
                    </m:sSub>
                    <m:d>
                      <m:dPr>
                        <m:ctrlPr>
                          <a:rPr lang="en-US" sz="2800" i="1">
                            <a:solidFill>
                              <a:schemeClr val="accent1"/>
                            </a:solidFill>
                            <a:latin typeface="Cambria Math" panose="02040503050406030204" pitchFamily="18" charset="0"/>
                            <a:ea typeface="Cambria Math" panose="02040503050406030204" pitchFamily="18" charset="0"/>
                          </a:rPr>
                        </m:ctrlPr>
                      </m:dPr>
                      <m:e>
                        <m:r>
                          <a:rPr lang="en-US" sz="2800" i="1">
                            <a:solidFill>
                              <a:schemeClr val="accent1"/>
                            </a:solidFill>
                            <a:latin typeface="Cambria Math" panose="02040503050406030204" pitchFamily="18" charset="0"/>
                            <a:ea typeface="Cambria Math" panose="02040503050406030204" pitchFamily="18" charset="0"/>
                          </a:rPr>
                          <m:t>𝑡</m:t>
                        </m:r>
                      </m:e>
                    </m:d>
                  </m:oMath>
                </a14:m>
                <a:r>
                  <a:rPr lang="en-US" sz="2800" dirty="0">
                    <a:solidFill>
                      <a:schemeClr val="accent1"/>
                    </a:solidFill>
                  </a:rPr>
                  <a:t>: what actor </a:t>
                </a:r>
                <a14:m>
                  <m:oMath xmlns:m="http://schemas.openxmlformats.org/officeDocument/2006/math">
                    <m:r>
                      <a:rPr lang="en-US" sz="2800" b="0" i="1" smtClean="0">
                        <a:solidFill>
                          <a:schemeClr val="accent1"/>
                        </a:solidFill>
                        <a:latin typeface="Cambria Math" panose="02040503050406030204" pitchFamily="18" charset="0"/>
                      </a:rPr>
                      <m:t>𝑖</m:t>
                    </m:r>
                  </m:oMath>
                </a14:m>
                <a:r>
                  <a:rPr lang="en-US" sz="2800" dirty="0">
                    <a:solidFill>
                      <a:schemeClr val="accent1"/>
                    </a:solidFill>
                  </a:rPr>
                  <a:t> knows now</a:t>
                </a:r>
              </a:p>
              <a:p>
                <a:endParaRPr lang="en-US" dirty="0"/>
              </a:p>
            </p:txBody>
          </p:sp>
        </mc:Choice>
        <mc:Fallback>
          <p:sp>
            <p:nvSpPr>
              <p:cNvPr id="4" name="Text Placeholder 3">
                <a:extLst>
                  <a:ext uri="{FF2B5EF4-FFF2-40B4-BE49-F238E27FC236}">
                    <a16:creationId xmlns:a16="http://schemas.microsoft.com/office/drawing/2014/main" id="{B62BC258-29E0-8CCB-35ED-FBDDC9B2F20A}"/>
                  </a:ext>
                </a:extLst>
              </p:cNvPr>
              <p:cNvSpPr>
                <a:spLocks noGrp="1" noRot="1" noChangeAspect="1" noMove="1" noResize="1" noEditPoints="1" noAdjustHandles="1" noChangeArrowheads="1" noChangeShapeType="1" noTextEdit="1"/>
              </p:cNvSpPr>
              <p:nvPr>
                <p:ph type="body" sz="quarter" idx="27"/>
              </p:nvPr>
            </p:nvSpPr>
            <p:spPr>
              <a:xfrm>
                <a:off x="798789" y="2194928"/>
                <a:ext cx="4311831" cy="3690069"/>
              </a:xfrm>
              <a:blipFill>
                <a:blip r:embed="rId3"/>
                <a:stretch>
                  <a:fillRect l="-2346" t="-68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D1843293-63A5-131F-FB5F-1BB1AE7FA2DD}"/>
                  </a:ext>
                </a:extLst>
              </p:cNvPr>
              <p:cNvSpPr txBox="1"/>
              <p:nvPr/>
            </p:nvSpPr>
            <p:spPr>
              <a:xfrm>
                <a:off x="2404999" y="1404010"/>
                <a:ext cx="6105710" cy="523220"/>
              </a:xfrm>
              <a:prstGeom prst="rect">
                <a:avLst/>
              </a:prstGeom>
              <a:noFill/>
            </p:spPr>
            <p:txBody>
              <a:bodyPr wrap="none" rtlCol="0">
                <a:spAutoFit/>
              </a:bodyPr>
              <a:lstStyle/>
              <a:p>
                <a:pPr/>
                <a14:m>
                  <m:oMathPara xmlns:m="http://schemas.openxmlformats.org/officeDocument/2006/math">
                    <m:oMath>
                      <m:r>
                        <a:rPr lang="en-US" sz="2800" i="1" smtClean="0">
                          <a:solidFill>
                            <a:schemeClr val="accent1"/>
                          </a:solidFill>
                          <a:latin typeface="Cambria Math" panose="02040503050406030204" pitchFamily="18" charset="0"/>
                          <a:ea typeface="Cambria Math" panose="02040503050406030204" pitchFamily="18" charset="0"/>
                        </a:rPr>
                        <m:t>𝒜ℛ</m:t>
                      </m:r>
                      <m:r>
                        <a:rPr lang="en-US" sz="2800" b="0" i="1" smtClean="0">
                          <a:solidFill>
                            <a:schemeClr val="accent1"/>
                          </a:solidFill>
                          <a:latin typeface="Cambria Math" panose="02040503050406030204" pitchFamily="18" charset="0"/>
                          <a:ea typeface="Cambria Math" panose="02040503050406030204" pitchFamily="18" charset="0"/>
                        </a:rPr>
                        <m:t>=(</m:t>
                      </m:r>
                      <m:r>
                        <a:rPr lang="en-US" sz="2800" i="1">
                          <a:solidFill>
                            <a:schemeClr val="accent1"/>
                          </a:solidFill>
                          <a:latin typeface="Cambria Math" panose="02040503050406030204" pitchFamily="18" charset="0"/>
                          <a:ea typeface="Cambria Math" panose="02040503050406030204" pitchFamily="18" charset="0"/>
                        </a:rPr>
                        <m:t>𝒮</m:t>
                      </m:r>
                      <m:r>
                        <a:rPr lang="en-US" sz="2800" b="0" i="1" smtClean="0">
                          <a:solidFill>
                            <a:schemeClr val="accent1"/>
                          </a:solidFill>
                          <a:latin typeface="Cambria Math" panose="02040503050406030204" pitchFamily="18" charset="0"/>
                          <a:ea typeface="Cambria Math" panose="02040503050406030204" pitchFamily="18" charset="0"/>
                        </a:rPr>
                        <m:t>, </m:t>
                      </m:r>
                      <m:d>
                        <m:dPr>
                          <m:begChr m:val="{"/>
                          <m:endChr m:val="}"/>
                          <m:ctrlPr>
                            <a:rPr lang="en-US" sz="2800" i="1">
                              <a:solidFill>
                                <a:schemeClr val="accent1"/>
                              </a:solidFill>
                              <a:latin typeface="Cambria Math" panose="02040503050406030204" pitchFamily="18" charset="0"/>
                              <a:ea typeface="Cambria Math" panose="02040503050406030204" pitchFamily="18" charset="0"/>
                            </a:rPr>
                          </m:ctrlPr>
                        </m:dPr>
                        <m:e>
                          <m:sSub>
                            <m:sSubPr>
                              <m:ctrlPr>
                                <a:rPr lang="en-US" sz="2800" i="1">
                                  <a:solidFill>
                                    <a:schemeClr val="accent1"/>
                                  </a:solidFill>
                                  <a:latin typeface="Cambria Math" panose="02040503050406030204" pitchFamily="18" charset="0"/>
                                  <a:ea typeface="Cambria Math" panose="02040503050406030204" pitchFamily="18" charset="0"/>
                                </a:rPr>
                              </m:ctrlPr>
                            </m:sSubPr>
                            <m:e>
                              <m:r>
                                <a:rPr lang="en-US" sz="2800" i="1">
                                  <a:solidFill>
                                    <a:schemeClr val="accent1"/>
                                  </a:solidFill>
                                  <a:latin typeface="Cambria Math" panose="02040503050406030204" pitchFamily="18" charset="0"/>
                                  <a:ea typeface="Cambria Math" panose="02040503050406030204" pitchFamily="18" charset="0"/>
                                </a:rPr>
                                <m:t>𝒜</m:t>
                              </m:r>
                            </m:e>
                            <m:sub>
                              <m:r>
                                <a:rPr lang="en-US" sz="2800" b="0" i="1" smtClean="0">
                                  <a:solidFill>
                                    <a:schemeClr val="accent1"/>
                                  </a:solidFill>
                                  <a:latin typeface="Cambria Math" panose="02040503050406030204" pitchFamily="18" charset="0"/>
                                  <a:ea typeface="Cambria Math" panose="02040503050406030204" pitchFamily="18" charset="0"/>
                                </a:rPr>
                                <m:t>𝑖</m:t>
                              </m:r>
                            </m:sub>
                          </m:sSub>
                        </m:e>
                      </m:d>
                      <m:r>
                        <a:rPr lang="en-US" sz="2800" b="0" i="1" smtClean="0">
                          <a:solidFill>
                            <a:schemeClr val="accent1"/>
                          </a:solidFill>
                          <a:latin typeface="Cambria Math" panose="02040503050406030204" pitchFamily="18" charset="0"/>
                          <a:ea typeface="Cambria Math" panose="02040503050406030204" pitchFamily="18" charset="0"/>
                        </a:rPr>
                        <m:t>, </m:t>
                      </m:r>
                      <m:sSup>
                        <m:sSupPr>
                          <m:ctrlPr>
                            <a:rPr lang="en-US" sz="2800" b="0" i="1" smtClean="0">
                              <a:solidFill>
                                <a:schemeClr val="accent1"/>
                              </a:solidFill>
                              <a:latin typeface="Cambria Math" panose="02040503050406030204" pitchFamily="18" charset="0"/>
                              <a:ea typeface="Cambria Math" panose="02040503050406030204" pitchFamily="18" charset="0"/>
                            </a:rPr>
                          </m:ctrlPr>
                        </m:sSupPr>
                        <m:e>
                          <m:r>
                            <a:rPr lang="en-US" sz="2800" b="0" i="1" smtClean="0">
                              <a:solidFill>
                                <a:schemeClr val="accent1"/>
                              </a:solidFill>
                              <a:latin typeface="Cambria Math" panose="02040503050406030204" pitchFamily="18" charset="0"/>
                              <a:ea typeface="Cambria Math" panose="02040503050406030204" pitchFamily="18" charset="0"/>
                            </a:rPr>
                            <m:t>𝐾</m:t>
                          </m:r>
                        </m:e>
                        <m:sup>
                          <m:r>
                            <a:rPr lang="en-US" sz="2800" b="0" i="1" smtClean="0">
                              <a:solidFill>
                                <a:schemeClr val="accent1"/>
                              </a:solidFill>
                              <a:latin typeface="Cambria Math" panose="02040503050406030204" pitchFamily="18" charset="0"/>
                              <a:ea typeface="Cambria Math" panose="02040503050406030204" pitchFamily="18" charset="0"/>
                            </a:rPr>
                            <m:t>∗</m:t>
                          </m:r>
                        </m:sup>
                      </m:sSup>
                      <m:r>
                        <a:rPr lang="en-US" sz="2800" b="0" i="1" smtClean="0">
                          <a:solidFill>
                            <a:schemeClr val="accent1"/>
                          </a:solidFill>
                          <a:latin typeface="Cambria Math" panose="02040503050406030204" pitchFamily="18" charset="0"/>
                          <a:ea typeface="Cambria Math" panose="02040503050406030204" pitchFamily="18" charset="0"/>
                        </a:rPr>
                        <m:t>, </m:t>
                      </m:r>
                      <m:d>
                        <m:dPr>
                          <m:begChr m:val="{"/>
                          <m:endChr m:val="}"/>
                          <m:ctrlPr>
                            <a:rPr lang="en-US" sz="2800" b="0" i="1" smtClean="0">
                              <a:solidFill>
                                <a:schemeClr val="accent1"/>
                              </a:solidFill>
                              <a:latin typeface="Cambria Math" panose="02040503050406030204" pitchFamily="18" charset="0"/>
                              <a:ea typeface="Cambria Math" panose="02040503050406030204" pitchFamily="18" charset="0"/>
                            </a:rPr>
                          </m:ctrlPr>
                        </m:dPr>
                        <m:e>
                          <m:sSub>
                            <m:sSubPr>
                              <m:ctrlPr>
                                <a:rPr lang="en-US" sz="2800" b="0" i="1" smtClean="0">
                                  <a:solidFill>
                                    <a:schemeClr val="accent1"/>
                                  </a:solidFill>
                                  <a:latin typeface="Cambria Math" panose="02040503050406030204" pitchFamily="18" charset="0"/>
                                  <a:ea typeface="Cambria Math" panose="02040503050406030204" pitchFamily="18" charset="0"/>
                                </a:rPr>
                              </m:ctrlPr>
                            </m:sSubPr>
                            <m:e>
                              <m:r>
                                <a:rPr lang="en-US" sz="2800" b="0" i="1" smtClean="0">
                                  <a:solidFill>
                                    <a:schemeClr val="accent1"/>
                                  </a:solidFill>
                                  <a:latin typeface="Cambria Math" panose="02040503050406030204" pitchFamily="18" charset="0"/>
                                  <a:ea typeface="Cambria Math" panose="02040503050406030204" pitchFamily="18" charset="0"/>
                                </a:rPr>
                                <m:t>𝐾</m:t>
                              </m:r>
                            </m:e>
                            <m:sub>
                              <m:r>
                                <a:rPr lang="en-US" sz="2800" b="0" i="1" smtClean="0">
                                  <a:solidFill>
                                    <a:schemeClr val="accent1"/>
                                  </a:solidFill>
                                  <a:latin typeface="Cambria Math" panose="02040503050406030204" pitchFamily="18" charset="0"/>
                                  <a:ea typeface="Cambria Math" panose="02040503050406030204" pitchFamily="18" charset="0"/>
                                </a:rPr>
                                <m:t>𝑖</m:t>
                              </m:r>
                            </m:sub>
                          </m:sSub>
                          <m:d>
                            <m:dPr>
                              <m:ctrlPr>
                                <a:rPr lang="en-US" sz="2800" b="0" i="1" smtClean="0">
                                  <a:solidFill>
                                    <a:schemeClr val="accent1"/>
                                  </a:solidFill>
                                  <a:latin typeface="Cambria Math" panose="02040503050406030204" pitchFamily="18" charset="0"/>
                                  <a:ea typeface="Cambria Math" panose="02040503050406030204" pitchFamily="18" charset="0"/>
                                </a:rPr>
                              </m:ctrlPr>
                            </m:dPr>
                            <m:e>
                              <m:r>
                                <a:rPr lang="en-US" sz="2800" b="0" i="1" smtClean="0">
                                  <a:solidFill>
                                    <a:schemeClr val="accent1"/>
                                  </a:solidFill>
                                  <a:latin typeface="Cambria Math" panose="02040503050406030204" pitchFamily="18" charset="0"/>
                                  <a:ea typeface="Cambria Math" panose="02040503050406030204" pitchFamily="18" charset="0"/>
                                </a:rPr>
                                <m:t>𝑡</m:t>
                              </m:r>
                            </m:e>
                          </m:d>
                        </m:e>
                      </m:d>
                      <m:r>
                        <a:rPr lang="en-US" sz="2800" b="0" i="1" smtClean="0">
                          <a:solidFill>
                            <a:schemeClr val="accent1"/>
                          </a:solidFill>
                          <a:latin typeface="Cambria Math" panose="02040503050406030204" pitchFamily="18" charset="0"/>
                          <a:ea typeface="Cambria Math" panose="02040503050406030204" pitchFamily="18" charset="0"/>
                        </a:rPr>
                        <m:t>, </m:t>
                      </m:r>
                      <m:r>
                        <a:rPr lang="en-US" sz="2800" b="0" i="1" smtClean="0">
                          <a:solidFill>
                            <a:schemeClr val="accent1"/>
                          </a:solidFill>
                          <a:latin typeface="Cambria Math" panose="02040503050406030204" pitchFamily="18" charset="0"/>
                          <a:ea typeface="Cambria Math" panose="02040503050406030204" pitchFamily="18" charset="0"/>
                        </a:rPr>
                        <m:t>𝒯</m:t>
                      </m:r>
                      <m:r>
                        <a:rPr lang="en-US" sz="2800" b="0" i="1" smtClean="0">
                          <a:solidFill>
                            <a:schemeClr val="accent1"/>
                          </a:solidFill>
                          <a:latin typeface="Cambria Math" panose="02040503050406030204" pitchFamily="18" charset="0"/>
                          <a:ea typeface="Cambria Math" panose="02040503050406030204" pitchFamily="18" charset="0"/>
                        </a:rPr>
                        <m:t>, </m:t>
                      </m:r>
                      <m:r>
                        <a:rPr lang="en-US" sz="2800" b="0" i="1" smtClean="0">
                          <a:solidFill>
                            <a:schemeClr val="accent1"/>
                          </a:solidFill>
                          <a:latin typeface="Cambria Math" panose="02040503050406030204" pitchFamily="18" charset="0"/>
                          <a:ea typeface="Cambria Math" panose="02040503050406030204" pitchFamily="18" charset="0"/>
                        </a:rPr>
                        <m:t>𝒰</m:t>
                      </m:r>
                      <m:r>
                        <a:rPr lang="en-US" sz="2800" b="0" i="1" smtClean="0">
                          <a:solidFill>
                            <a:schemeClr val="accent1"/>
                          </a:solidFill>
                          <a:latin typeface="Cambria Math" panose="02040503050406030204" pitchFamily="18" charset="0"/>
                          <a:ea typeface="Cambria Math" panose="02040503050406030204" pitchFamily="18" charset="0"/>
                        </a:rPr>
                        <m:t>, </m:t>
                      </m:r>
                      <m:r>
                        <a:rPr lang="en-US" sz="2800" b="0" i="1" smtClean="0">
                          <a:solidFill>
                            <a:schemeClr val="accent1"/>
                          </a:solidFill>
                          <a:latin typeface="Cambria Math" panose="02040503050406030204" pitchFamily="18" charset="0"/>
                          <a:ea typeface="Cambria Math" panose="02040503050406030204" pitchFamily="18" charset="0"/>
                        </a:rPr>
                        <m:t>𝒫</m:t>
                      </m:r>
                      <m:r>
                        <a:rPr lang="en-US" sz="2800" b="0" i="1" smtClean="0">
                          <a:solidFill>
                            <a:schemeClr val="accent1"/>
                          </a:solidFill>
                          <a:latin typeface="Cambria Math" panose="02040503050406030204" pitchFamily="18" charset="0"/>
                          <a:ea typeface="Cambria Math" panose="02040503050406030204" pitchFamily="18" charset="0"/>
                        </a:rPr>
                        <m:t>, </m:t>
                      </m:r>
                      <m:r>
                        <a:rPr lang="en-US" sz="2800" b="0" i="1" smtClean="0">
                          <a:solidFill>
                            <a:schemeClr val="accent1"/>
                          </a:solidFill>
                          <a:latin typeface="Cambria Math" panose="02040503050406030204" pitchFamily="18" charset="0"/>
                          <a:ea typeface="Cambria Math" panose="02040503050406030204" pitchFamily="18" charset="0"/>
                        </a:rPr>
                        <m:t>ℒ</m:t>
                      </m:r>
                      <m:r>
                        <a:rPr lang="en-US" sz="2800" b="0" i="1" smtClean="0">
                          <a:solidFill>
                            <a:schemeClr val="accent1"/>
                          </a:solidFill>
                          <a:latin typeface="Cambria Math" panose="02040503050406030204" pitchFamily="18" charset="0"/>
                          <a:ea typeface="Cambria Math" panose="02040503050406030204" pitchFamily="18" charset="0"/>
                        </a:rPr>
                        <m:t>) </m:t>
                      </m:r>
                    </m:oMath>
                  </m:oMathPara>
                </a14:m>
                <a:endParaRPr lang="en-US" sz="2800" b="0" dirty="0">
                  <a:solidFill>
                    <a:schemeClr val="accent1"/>
                  </a:solidFill>
                  <a:ea typeface="Cambria Math" panose="02040503050406030204" pitchFamily="18" charset="0"/>
                </a:endParaRPr>
              </a:p>
            </p:txBody>
          </p:sp>
        </mc:Choice>
        <mc:Fallback>
          <p:sp>
            <p:nvSpPr>
              <p:cNvPr id="5" name="TextBox 4">
                <a:extLst>
                  <a:ext uri="{FF2B5EF4-FFF2-40B4-BE49-F238E27FC236}">
                    <a16:creationId xmlns:a16="http://schemas.microsoft.com/office/drawing/2014/main" id="{D1843293-63A5-131F-FB5F-1BB1AE7FA2DD}"/>
                  </a:ext>
                </a:extLst>
              </p:cNvPr>
              <p:cNvSpPr txBox="1">
                <a:spLocks noRot="1" noChangeAspect="1" noMove="1" noResize="1" noEditPoints="1" noAdjustHandles="1" noChangeArrowheads="1" noChangeShapeType="1" noTextEdit="1"/>
              </p:cNvSpPr>
              <p:nvPr/>
            </p:nvSpPr>
            <p:spPr>
              <a:xfrm>
                <a:off x="2404999" y="1404010"/>
                <a:ext cx="6105710" cy="523220"/>
              </a:xfrm>
              <a:prstGeom prst="rect">
                <a:avLst/>
              </a:prstGeom>
              <a:blipFill>
                <a:blip r:embed="rId4"/>
                <a:stretch>
                  <a:fillRect r="-207" b="-2381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Text Placeholder 3">
                <a:extLst>
                  <a:ext uri="{FF2B5EF4-FFF2-40B4-BE49-F238E27FC236}">
                    <a16:creationId xmlns:a16="http://schemas.microsoft.com/office/drawing/2014/main" id="{1B3A9889-5598-208D-074F-8DE0CA580958}"/>
                  </a:ext>
                </a:extLst>
              </p:cNvPr>
              <p:cNvSpPr txBox="1">
                <a:spLocks/>
              </p:cNvSpPr>
              <p:nvPr/>
            </p:nvSpPr>
            <p:spPr>
              <a:xfrm>
                <a:off x="5648449" y="2194927"/>
                <a:ext cx="4311831" cy="2564964"/>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5"/>
                  </a:buClr>
                  <a:buFont typeface="Wingdings" panose="05000000000000000000" pitchFamily="2" charset="2"/>
                  <a:buChar char="§"/>
                  <a:defRPr sz="2200" kern="1200">
                    <a:solidFill>
                      <a:srgbClr val="003A70"/>
                    </a:solidFill>
                    <a:latin typeface="+mn-lt"/>
                    <a:ea typeface="+mn-ea"/>
                    <a:cs typeface="+mn-cs"/>
                  </a:defRPr>
                </a:lvl1pPr>
                <a:lvl2pPr marL="685800" indent="-228600" algn="l" defTabSz="914400" rtl="0" eaLnBrk="1" latinLnBrk="0" hangingPunct="1">
                  <a:lnSpc>
                    <a:spcPct val="120000"/>
                  </a:lnSpc>
                  <a:spcBef>
                    <a:spcPts val="500"/>
                  </a:spcBef>
                  <a:buClr>
                    <a:schemeClr val="accent5"/>
                  </a:buClr>
                  <a:buFont typeface="Wingdings" panose="05000000000000000000" pitchFamily="2" charset="2"/>
                  <a:buChar char="§"/>
                  <a:defRPr sz="2000" kern="1200">
                    <a:solidFill>
                      <a:srgbClr val="003A70"/>
                    </a:solidFill>
                    <a:latin typeface="+mn-lt"/>
                    <a:ea typeface="+mn-ea"/>
                    <a:cs typeface="+mn-cs"/>
                  </a:defRPr>
                </a:lvl2pPr>
                <a:lvl3pPr marL="1143000" indent="-228600" algn="l" defTabSz="914400" rtl="0" eaLnBrk="1" latinLnBrk="0" hangingPunct="1">
                  <a:lnSpc>
                    <a:spcPct val="120000"/>
                  </a:lnSpc>
                  <a:spcBef>
                    <a:spcPts val="500"/>
                  </a:spcBef>
                  <a:buClr>
                    <a:schemeClr val="accent5"/>
                  </a:buClr>
                  <a:buFont typeface="Wingdings" panose="05000000000000000000" pitchFamily="2" charset="2"/>
                  <a:buChar char="§"/>
                  <a:defRPr sz="1800" kern="1200">
                    <a:solidFill>
                      <a:srgbClr val="003A70"/>
                    </a:solidFill>
                    <a:latin typeface="+mn-lt"/>
                    <a:ea typeface="+mn-ea"/>
                    <a:cs typeface="+mn-cs"/>
                  </a:defRPr>
                </a:lvl3pPr>
                <a:lvl4pPr marL="1600200" indent="-228600" algn="l" defTabSz="914400" rtl="0" eaLnBrk="1" latinLnBrk="0" hangingPunct="1">
                  <a:lnSpc>
                    <a:spcPct val="120000"/>
                  </a:lnSpc>
                  <a:spcBef>
                    <a:spcPts val="500"/>
                  </a:spcBef>
                  <a:buClr>
                    <a:schemeClr val="accent5"/>
                  </a:buClr>
                  <a:buFont typeface="Wingdings" panose="05000000000000000000" pitchFamily="2" charset="2"/>
                  <a:buChar char="§"/>
                  <a:defRPr sz="1600" kern="1200">
                    <a:solidFill>
                      <a:srgbClr val="003A70"/>
                    </a:solidFill>
                    <a:latin typeface="+mn-lt"/>
                    <a:ea typeface="+mn-ea"/>
                    <a:cs typeface="+mn-cs"/>
                  </a:defRPr>
                </a:lvl4pPr>
                <a:lvl5pPr marL="2057400" indent="-228600" algn="l" defTabSz="914400" rtl="0" eaLnBrk="1" latinLnBrk="0" hangingPunct="1">
                  <a:lnSpc>
                    <a:spcPct val="120000"/>
                  </a:lnSpc>
                  <a:spcBef>
                    <a:spcPts val="500"/>
                  </a:spcBef>
                  <a:buClr>
                    <a:schemeClr val="accent5"/>
                  </a:buClr>
                  <a:buFont typeface="Wingdings" panose="05000000000000000000" pitchFamily="2" charset="2"/>
                  <a:buChar char="§"/>
                  <a:defRPr sz="1600" kern="1200">
                    <a:solidFill>
                      <a:srgbClr val="003A7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14:m>
                  <m:oMath xmlns:m="http://schemas.openxmlformats.org/officeDocument/2006/math">
                    <m:r>
                      <a:rPr lang="en-US" sz="2800" i="1" smtClean="0">
                        <a:solidFill>
                          <a:schemeClr val="accent1"/>
                        </a:solidFill>
                        <a:latin typeface="Cambria Math" panose="02040503050406030204" pitchFamily="18" charset="0"/>
                        <a:ea typeface="Cambria Math" panose="02040503050406030204" pitchFamily="18" charset="0"/>
                      </a:rPr>
                      <m:t>𝒯</m:t>
                    </m:r>
                  </m:oMath>
                </a14:m>
                <a:r>
                  <a:rPr lang="en-US" sz="2800" dirty="0">
                    <a:solidFill>
                      <a:schemeClr val="accent1"/>
                    </a:solidFill>
                  </a:rPr>
                  <a:t>: what gets transmitted</a:t>
                </a:r>
              </a:p>
              <a:p>
                <a14:m>
                  <m:oMath xmlns:m="http://schemas.openxmlformats.org/officeDocument/2006/math">
                    <m:r>
                      <a:rPr lang="en-US" sz="2800" i="1">
                        <a:solidFill>
                          <a:schemeClr val="accent1"/>
                        </a:solidFill>
                        <a:latin typeface="Cambria Math" panose="02040503050406030204" pitchFamily="18" charset="0"/>
                        <a:ea typeface="Cambria Math" panose="02040503050406030204" pitchFamily="18" charset="0"/>
                      </a:rPr>
                      <m:t>𝒰</m:t>
                    </m:r>
                  </m:oMath>
                </a14:m>
                <a:r>
                  <a:rPr lang="en-US" sz="2800" dirty="0">
                    <a:solidFill>
                      <a:schemeClr val="accent1"/>
                    </a:solidFill>
                  </a:rPr>
                  <a:t>: how an actor updates</a:t>
                </a:r>
              </a:p>
              <a:p>
                <a14:m>
                  <m:oMath xmlns:m="http://schemas.openxmlformats.org/officeDocument/2006/math">
                    <m:r>
                      <a:rPr lang="en-US" sz="2800" i="1">
                        <a:solidFill>
                          <a:schemeClr val="accent1"/>
                        </a:solidFill>
                        <a:latin typeface="Cambria Math" panose="02040503050406030204" pitchFamily="18" charset="0"/>
                        <a:ea typeface="Cambria Math" panose="02040503050406030204" pitchFamily="18" charset="0"/>
                      </a:rPr>
                      <m:t>𝒫</m:t>
                    </m:r>
                    <m:r>
                      <a:rPr lang="en-US" sz="2800" i="1">
                        <a:solidFill>
                          <a:schemeClr val="accent1"/>
                        </a:solidFill>
                        <a:latin typeface="Cambria Math" panose="02040503050406030204" pitchFamily="18" charset="0"/>
                        <a:ea typeface="Cambria Math" panose="02040503050406030204" pitchFamily="18" charset="0"/>
                      </a:rPr>
                      <m:t> </m:t>
                    </m:r>
                  </m:oMath>
                </a14:m>
                <a:r>
                  <a:rPr lang="en-US" sz="2800" dirty="0">
                    <a:solidFill>
                      <a:schemeClr val="accent1"/>
                    </a:solidFill>
                  </a:rPr>
                  <a:t>: probing</a:t>
                </a:r>
              </a:p>
              <a:p>
                <a14:m>
                  <m:oMath xmlns:m="http://schemas.openxmlformats.org/officeDocument/2006/math">
                    <m:r>
                      <a:rPr lang="en-US" sz="2800" i="1">
                        <a:solidFill>
                          <a:schemeClr val="accent1"/>
                        </a:solidFill>
                        <a:latin typeface="Cambria Math" panose="02040503050406030204" pitchFamily="18" charset="0"/>
                        <a:ea typeface="Cambria Math" panose="02040503050406030204" pitchFamily="18" charset="0"/>
                      </a:rPr>
                      <m:t>ℒ</m:t>
                    </m:r>
                    <m:r>
                      <a:rPr lang="en-US" sz="2800" i="1">
                        <a:solidFill>
                          <a:schemeClr val="accent1"/>
                        </a:solidFill>
                        <a:latin typeface="Cambria Math" panose="02040503050406030204" pitchFamily="18" charset="0"/>
                        <a:ea typeface="Cambria Math" panose="02040503050406030204" pitchFamily="18" charset="0"/>
                      </a:rPr>
                      <m:t> </m:t>
                    </m:r>
                  </m:oMath>
                </a14:m>
                <a:r>
                  <a:rPr lang="en-US" sz="2800" dirty="0">
                    <a:solidFill>
                      <a:schemeClr val="accent1"/>
                    </a:solidFill>
                  </a:rPr>
                  <a:t>: peer exchange</a:t>
                </a:r>
              </a:p>
              <a:p>
                <a:endParaRPr lang="en-US" dirty="0"/>
              </a:p>
            </p:txBody>
          </p:sp>
        </mc:Choice>
        <mc:Fallback>
          <p:sp>
            <p:nvSpPr>
              <p:cNvPr id="6" name="Text Placeholder 3">
                <a:extLst>
                  <a:ext uri="{FF2B5EF4-FFF2-40B4-BE49-F238E27FC236}">
                    <a16:creationId xmlns:a16="http://schemas.microsoft.com/office/drawing/2014/main" id="{1B3A9889-5598-208D-074F-8DE0CA580958}"/>
                  </a:ext>
                </a:extLst>
              </p:cNvPr>
              <p:cNvSpPr txBox="1">
                <a:spLocks noRot="1" noChangeAspect="1" noMove="1" noResize="1" noEditPoints="1" noAdjustHandles="1" noChangeArrowheads="1" noChangeShapeType="1" noTextEdit="1"/>
              </p:cNvSpPr>
              <p:nvPr/>
            </p:nvSpPr>
            <p:spPr>
              <a:xfrm>
                <a:off x="5648449" y="2194927"/>
                <a:ext cx="4311831" cy="2564964"/>
              </a:xfrm>
              <a:prstGeom prst="rect">
                <a:avLst/>
              </a:prstGeom>
              <a:blipFill>
                <a:blip r:embed="rId5"/>
                <a:stretch>
                  <a:fillRect l="-2346" t="-985" r="-2346" b="-295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BE0A4C31-5ED3-F153-0B54-19415368F4A2}"/>
                  </a:ext>
                </a:extLst>
              </p:cNvPr>
              <p:cNvSpPr txBox="1"/>
              <p:nvPr/>
            </p:nvSpPr>
            <p:spPr>
              <a:xfrm>
                <a:off x="3190127" y="5388737"/>
                <a:ext cx="8568628" cy="954107"/>
              </a:xfrm>
              <a:prstGeom prst="rect">
                <a:avLst/>
              </a:prstGeom>
              <a:noFill/>
            </p:spPr>
            <p:txBody>
              <a:bodyPr wrap="none" rtlCol="0">
                <a:spAutoFit/>
              </a:bodyPr>
              <a:lstStyle/>
              <a:p>
                <a14:m>
                  <m:oMath xmlns:m="http://schemas.openxmlformats.org/officeDocument/2006/math">
                    <m:sSub>
                      <m:sSubPr>
                        <m:ctrlPr>
                          <a:rPr lang="en-US" sz="2800" b="0" i="0" smtClean="0">
                            <a:solidFill>
                              <a:schemeClr val="accent1"/>
                            </a:solidFill>
                            <a:latin typeface="Cambria Math" panose="02040503050406030204" pitchFamily="18" charset="0"/>
                          </a:rPr>
                        </m:ctrlPr>
                      </m:sSubPr>
                      <m:e>
                        <m:r>
                          <m:rPr>
                            <m:sty m:val="p"/>
                          </m:rPr>
                          <a:rPr lang="en-US" sz="2800" b="0" i="0" smtClean="0">
                            <a:solidFill>
                              <a:schemeClr val="accent1"/>
                            </a:solidFill>
                            <a:latin typeface="Cambria Math" panose="02040503050406030204" pitchFamily="18" charset="0"/>
                          </a:rPr>
                          <m:t>Φ</m:t>
                        </m:r>
                      </m:e>
                      <m:sub>
                        <m:r>
                          <a:rPr lang="en-US" sz="2800" b="0" i="1" smtClean="0">
                            <a:solidFill>
                              <a:schemeClr val="accent1"/>
                            </a:solidFill>
                            <a:latin typeface="Cambria Math" panose="02040503050406030204" pitchFamily="18" charset="0"/>
                          </a:rPr>
                          <m:t>𝑖</m:t>
                        </m:r>
                      </m:sub>
                    </m:sSub>
                    <m:d>
                      <m:dPr>
                        <m:ctrlPr>
                          <a:rPr lang="en-US" sz="2800" b="0" i="1" smtClean="0">
                            <a:solidFill>
                              <a:schemeClr val="accent1"/>
                            </a:solidFill>
                            <a:latin typeface="Cambria Math" panose="02040503050406030204" pitchFamily="18" charset="0"/>
                          </a:rPr>
                        </m:ctrlPr>
                      </m:dPr>
                      <m:e>
                        <m:r>
                          <a:rPr lang="en-US" sz="2800" b="0" i="1" smtClean="0">
                            <a:solidFill>
                              <a:schemeClr val="accent1"/>
                            </a:solidFill>
                            <a:latin typeface="Cambria Math" panose="02040503050406030204" pitchFamily="18" charset="0"/>
                          </a:rPr>
                          <m:t>𝑡</m:t>
                        </m:r>
                      </m:e>
                    </m:d>
                    <m:r>
                      <a:rPr lang="en-US" sz="2800" b="0" i="1" smtClean="0">
                        <a:solidFill>
                          <a:schemeClr val="accent1"/>
                        </a:solidFill>
                        <a:latin typeface="Cambria Math" panose="02040503050406030204" pitchFamily="18" charset="0"/>
                      </a:rPr>
                      <m:t>=</m:t>
                    </m:r>
                    <m:r>
                      <a:rPr lang="en-US" sz="2800" b="0" i="1" smtClean="0">
                        <a:solidFill>
                          <a:schemeClr val="accent1"/>
                        </a:solidFill>
                        <a:latin typeface="Cambria Math" panose="02040503050406030204" pitchFamily="18" charset="0"/>
                      </a:rPr>
                      <m:t>𝑑</m:t>
                    </m:r>
                    <m:r>
                      <a:rPr lang="en-US" sz="2800" b="0" i="0" smtClean="0">
                        <a:solidFill>
                          <a:schemeClr val="accent1"/>
                        </a:solidFill>
                        <a:latin typeface="Cambria Math" panose="02040503050406030204" pitchFamily="18" charset="0"/>
                      </a:rPr>
                      <m:t>(</m:t>
                    </m:r>
                    <m:sSub>
                      <m:sSubPr>
                        <m:ctrlPr>
                          <a:rPr lang="en-US" sz="2800" b="0" i="0" smtClean="0">
                            <a:solidFill>
                              <a:schemeClr val="accent1"/>
                            </a:solidFill>
                            <a:latin typeface="Cambria Math" panose="02040503050406030204" pitchFamily="18" charset="0"/>
                          </a:rPr>
                        </m:ctrlPr>
                      </m:sSubPr>
                      <m:e>
                        <m:r>
                          <m:rPr>
                            <m:sty m:val="p"/>
                          </m:rPr>
                          <a:rPr lang="en-US" sz="2800" b="0" i="0" smtClean="0">
                            <a:solidFill>
                              <a:schemeClr val="accent1"/>
                            </a:solidFill>
                            <a:latin typeface="Cambria Math" panose="02040503050406030204" pitchFamily="18" charset="0"/>
                          </a:rPr>
                          <m:t>K</m:t>
                        </m:r>
                      </m:e>
                      <m:sub>
                        <m:r>
                          <m:rPr>
                            <m:sty m:val="p"/>
                          </m:rPr>
                          <a:rPr lang="en-US" sz="2800" b="0" i="0" smtClean="0">
                            <a:solidFill>
                              <a:schemeClr val="accent1"/>
                            </a:solidFill>
                            <a:latin typeface="Cambria Math" panose="02040503050406030204" pitchFamily="18" charset="0"/>
                          </a:rPr>
                          <m:t>i</m:t>
                        </m:r>
                      </m:sub>
                    </m:sSub>
                    <m:d>
                      <m:dPr>
                        <m:ctrlPr>
                          <a:rPr lang="en-US" sz="2800" b="0" i="0" smtClean="0">
                            <a:solidFill>
                              <a:schemeClr val="accent1"/>
                            </a:solidFill>
                            <a:latin typeface="Cambria Math" panose="02040503050406030204" pitchFamily="18" charset="0"/>
                          </a:rPr>
                        </m:ctrlPr>
                      </m:dPr>
                      <m:e>
                        <m:r>
                          <m:rPr>
                            <m:sty m:val="p"/>
                          </m:rPr>
                          <a:rPr lang="en-US" sz="2800" b="0" i="0" smtClean="0">
                            <a:solidFill>
                              <a:schemeClr val="accent1"/>
                            </a:solidFill>
                            <a:latin typeface="Cambria Math" panose="02040503050406030204" pitchFamily="18" charset="0"/>
                          </a:rPr>
                          <m:t>t</m:t>
                        </m:r>
                      </m:e>
                    </m:d>
                    <m:r>
                      <a:rPr lang="en-US" sz="2800" b="0" i="0" smtClean="0">
                        <a:solidFill>
                          <a:schemeClr val="accent1"/>
                        </a:solidFill>
                        <a:latin typeface="Cambria Math" panose="02040503050406030204" pitchFamily="18" charset="0"/>
                      </a:rPr>
                      <m:t>, </m:t>
                    </m:r>
                    <m:sSup>
                      <m:sSupPr>
                        <m:ctrlPr>
                          <a:rPr lang="en-US" sz="2800" b="0" i="0" smtClean="0">
                            <a:solidFill>
                              <a:schemeClr val="accent1"/>
                            </a:solidFill>
                            <a:latin typeface="Cambria Math" panose="02040503050406030204" pitchFamily="18" charset="0"/>
                          </a:rPr>
                        </m:ctrlPr>
                      </m:sSupPr>
                      <m:e>
                        <m:r>
                          <m:rPr>
                            <m:sty m:val="p"/>
                          </m:rPr>
                          <a:rPr lang="en-US" sz="2800" b="0" i="0" smtClean="0">
                            <a:solidFill>
                              <a:schemeClr val="accent1"/>
                            </a:solidFill>
                            <a:latin typeface="Cambria Math" panose="02040503050406030204" pitchFamily="18" charset="0"/>
                          </a:rPr>
                          <m:t>K</m:t>
                        </m:r>
                      </m:e>
                      <m:sup>
                        <m:r>
                          <a:rPr lang="en-US" sz="2800" b="0" i="0" smtClean="0">
                            <a:solidFill>
                              <a:schemeClr val="accent1"/>
                            </a:solidFill>
                            <a:latin typeface="Cambria Math" panose="02040503050406030204" pitchFamily="18" charset="0"/>
                          </a:rPr>
                          <m:t>∗</m:t>
                        </m:r>
                      </m:sup>
                    </m:sSup>
                    <m:r>
                      <a:rPr lang="en-US" sz="2800" b="0" i="0" smtClean="0">
                        <a:solidFill>
                          <a:schemeClr val="accent1"/>
                        </a:solidFill>
                        <a:latin typeface="Cambria Math" panose="02040503050406030204" pitchFamily="18" charset="0"/>
                      </a:rPr>
                      <m:t>)</m:t>
                    </m:r>
                  </m:oMath>
                </a14:m>
                <a:r>
                  <a:rPr lang="en-US" sz="2800" dirty="0">
                    <a:solidFill>
                      <a:schemeClr val="accent1"/>
                    </a:solidFill>
                  </a:rPr>
                  <a:t> measures the distance between </a:t>
                </a:r>
              </a:p>
              <a:p>
                <a:r>
                  <a:rPr lang="en-US" sz="2800" dirty="0">
                    <a:solidFill>
                      <a:schemeClr val="accent1"/>
                    </a:solidFill>
                  </a:rPr>
                  <a:t>an actor and the source.</a:t>
                </a:r>
              </a:p>
            </p:txBody>
          </p:sp>
        </mc:Choice>
        <mc:Fallback>
          <p:sp>
            <p:nvSpPr>
              <p:cNvPr id="7" name="TextBox 6">
                <a:extLst>
                  <a:ext uri="{FF2B5EF4-FFF2-40B4-BE49-F238E27FC236}">
                    <a16:creationId xmlns:a16="http://schemas.microsoft.com/office/drawing/2014/main" id="{BE0A4C31-5ED3-F153-0B54-19415368F4A2}"/>
                  </a:ext>
                </a:extLst>
              </p:cNvPr>
              <p:cNvSpPr txBox="1">
                <a:spLocks noRot="1" noChangeAspect="1" noMove="1" noResize="1" noEditPoints="1" noAdjustHandles="1" noChangeArrowheads="1" noChangeShapeType="1" noTextEdit="1"/>
              </p:cNvSpPr>
              <p:nvPr/>
            </p:nvSpPr>
            <p:spPr>
              <a:xfrm>
                <a:off x="3190127" y="5388737"/>
                <a:ext cx="8568628" cy="954107"/>
              </a:xfrm>
              <a:prstGeom prst="rect">
                <a:avLst/>
              </a:prstGeom>
              <a:blipFill>
                <a:blip r:embed="rId6"/>
                <a:stretch>
                  <a:fillRect l="-1630" t="-6579" r="-593" b="-17105"/>
                </a:stretch>
              </a:blipFill>
            </p:spPr>
            <p:txBody>
              <a:bodyPr/>
              <a:lstStyle/>
              <a:p>
                <a:r>
                  <a:rPr lang="en-US">
                    <a:noFill/>
                  </a:rPr>
                  <a:t> </a:t>
                </a:r>
              </a:p>
            </p:txBody>
          </p:sp>
        </mc:Fallback>
      </mc:AlternateContent>
    </p:spTree>
    <p:extLst>
      <p:ext uri="{BB962C8B-B14F-4D97-AF65-F5344CB8AC3E}">
        <p14:creationId xmlns:p14="http://schemas.microsoft.com/office/powerpoint/2010/main" val="4036631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1C757E-2296-6EE2-581E-88B30E0B070D}"/>
              </a:ext>
            </a:extLst>
          </p:cNvPr>
          <p:cNvSpPr>
            <a:spLocks noGrp="1"/>
          </p:cNvSpPr>
          <p:nvPr>
            <p:ph type="sldNum" sz="quarter" idx="11"/>
          </p:nvPr>
        </p:nvSpPr>
        <p:spPr/>
        <p:txBody>
          <a:bodyPr/>
          <a:lstStyle/>
          <a:p>
            <a:fld id="{C5B5BC00-6C26-764B-B126-818F831119ED}" type="slidenum">
              <a:rPr lang="en-US" smtClean="0"/>
              <a:pPr/>
              <a:t>5</a:t>
            </a:fld>
            <a:endParaRPr lang="en-US"/>
          </a:p>
        </p:txBody>
      </p:sp>
      <p:sp>
        <p:nvSpPr>
          <p:cNvPr id="3" name="Title 2">
            <a:extLst>
              <a:ext uri="{FF2B5EF4-FFF2-40B4-BE49-F238E27FC236}">
                <a16:creationId xmlns:a16="http://schemas.microsoft.com/office/drawing/2014/main" id="{897D194A-1E15-5455-7620-663CCC6EF5C6}"/>
              </a:ext>
            </a:extLst>
          </p:cNvPr>
          <p:cNvSpPr>
            <a:spLocks noGrp="1"/>
          </p:cNvSpPr>
          <p:nvPr>
            <p:ph type="title"/>
          </p:nvPr>
        </p:nvSpPr>
        <p:spPr/>
        <p:txBody>
          <a:bodyPr/>
          <a:lstStyle/>
          <a:p>
            <a:r>
              <a:rPr lang="en-US" dirty="0">
                <a:solidFill>
                  <a:schemeClr val="accent1"/>
                </a:solidFill>
              </a:rPr>
              <a:t>Core Problems</a:t>
            </a:r>
          </a:p>
        </p:txBody>
      </p:sp>
      <p:pic>
        <p:nvPicPr>
          <p:cNvPr id="10" name="Picture 9">
            <a:extLst>
              <a:ext uri="{FF2B5EF4-FFF2-40B4-BE49-F238E27FC236}">
                <a16:creationId xmlns:a16="http://schemas.microsoft.com/office/drawing/2014/main" id="{8DB87C75-57FA-2943-8CD0-6C082D196FAD}"/>
              </a:ext>
            </a:extLst>
          </p:cNvPr>
          <p:cNvPicPr>
            <a:picLocks noChangeAspect="1"/>
          </p:cNvPicPr>
          <p:nvPr/>
        </p:nvPicPr>
        <p:blipFill>
          <a:blip r:embed="rId2"/>
          <a:stretch>
            <a:fillRect/>
          </a:stretch>
        </p:blipFill>
        <p:spPr>
          <a:xfrm>
            <a:off x="1450039" y="1394389"/>
            <a:ext cx="9291922" cy="4580525"/>
          </a:xfrm>
          <a:prstGeom prst="rect">
            <a:avLst/>
          </a:prstGeom>
        </p:spPr>
      </p:pic>
    </p:spTree>
    <p:extLst>
      <p:ext uri="{BB962C8B-B14F-4D97-AF65-F5344CB8AC3E}">
        <p14:creationId xmlns:p14="http://schemas.microsoft.com/office/powerpoint/2010/main" val="1279301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692166-042D-02D7-DACA-187718B9315C}"/>
              </a:ext>
            </a:extLst>
          </p:cNvPr>
          <p:cNvSpPr>
            <a:spLocks noGrp="1"/>
          </p:cNvSpPr>
          <p:nvPr>
            <p:ph type="sldNum" sz="quarter" idx="11"/>
          </p:nvPr>
        </p:nvSpPr>
        <p:spPr/>
        <p:txBody>
          <a:bodyPr/>
          <a:lstStyle/>
          <a:p>
            <a:fld id="{C5B5BC00-6C26-764B-B126-818F831119ED}" type="slidenum">
              <a:rPr lang="en-US" smtClean="0"/>
              <a:pPr/>
              <a:t>6</a:t>
            </a:fld>
            <a:endParaRPr lang="en-US"/>
          </a:p>
        </p:txBody>
      </p:sp>
      <p:sp>
        <p:nvSpPr>
          <p:cNvPr id="3" name="Title 2">
            <a:extLst>
              <a:ext uri="{FF2B5EF4-FFF2-40B4-BE49-F238E27FC236}">
                <a16:creationId xmlns:a16="http://schemas.microsoft.com/office/drawing/2014/main" id="{9E92C8FA-3F8B-428E-EC5B-E52C24B9688B}"/>
              </a:ext>
            </a:extLst>
          </p:cNvPr>
          <p:cNvSpPr>
            <a:spLocks noGrp="1"/>
          </p:cNvSpPr>
          <p:nvPr>
            <p:ph type="title"/>
          </p:nvPr>
        </p:nvSpPr>
        <p:spPr/>
        <p:txBody>
          <a:bodyPr/>
          <a:lstStyle/>
          <a:p>
            <a:r>
              <a:rPr lang="en-US" dirty="0"/>
              <a:t>Source Encoding: Ontology and Knowledge Graph Construction</a:t>
            </a:r>
          </a:p>
        </p:txBody>
      </p:sp>
      <p:sp>
        <p:nvSpPr>
          <p:cNvPr id="5" name="TextBox 4">
            <a:extLst>
              <a:ext uri="{FF2B5EF4-FFF2-40B4-BE49-F238E27FC236}">
                <a16:creationId xmlns:a16="http://schemas.microsoft.com/office/drawing/2014/main" id="{A1AB3A72-6EA0-BB64-8DE3-31D04F4BF96F}"/>
              </a:ext>
            </a:extLst>
          </p:cNvPr>
          <p:cNvSpPr txBox="1"/>
          <p:nvPr/>
        </p:nvSpPr>
        <p:spPr>
          <a:xfrm>
            <a:off x="723632" y="1290181"/>
            <a:ext cx="10368544" cy="461665"/>
          </a:xfrm>
          <a:prstGeom prst="rect">
            <a:avLst/>
          </a:prstGeom>
          <a:noFill/>
        </p:spPr>
        <p:txBody>
          <a:bodyPr wrap="none" rtlCol="0">
            <a:spAutoFit/>
          </a:bodyPr>
          <a:lstStyle/>
          <a:p>
            <a:r>
              <a:rPr lang="en-US" sz="2400" dirty="0">
                <a:solidFill>
                  <a:schemeClr val="accent1"/>
                </a:solidFill>
                <a:highlight>
                  <a:srgbClr val="FFC600"/>
                </a:highlight>
              </a:rPr>
              <a:t>“Students should finish recursion before they start dynamic programming.” </a:t>
            </a:r>
          </a:p>
        </p:txBody>
      </p:sp>
      <p:sp>
        <p:nvSpPr>
          <p:cNvPr id="6" name="TextBox 5">
            <a:extLst>
              <a:ext uri="{FF2B5EF4-FFF2-40B4-BE49-F238E27FC236}">
                <a16:creationId xmlns:a16="http://schemas.microsoft.com/office/drawing/2014/main" id="{FA39A549-EA2F-47C6-CAF9-24569DC87DC7}"/>
              </a:ext>
            </a:extLst>
          </p:cNvPr>
          <p:cNvSpPr txBox="1"/>
          <p:nvPr/>
        </p:nvSpPr>
        <p:spPr>
          <a:xfrm>
            <a:off x="291525" y="5113836"/>
            <a:ext cx="11608947" cy="923330"/>
          </a:xfrm>
          <a:prstGeom prst="rect">
            <a:avLst/>
          </a:prstGeom>
          <a:noFill/>
          <a:ln>
            <a:solidFill>
              <a:schemeClr val="accent1"/>
            </a:solidFill>
          </a:ln>
        </p:spPr>
        <p:txBody>
          <a:bodyPr wrap="none" rtlCol="0">
            <a:spAutoFit/>
          </a:bodyPr>
          <a:lstStyle/>
          <a:p>
            <a:r>
              <a:rPr lang="en-US" b="1" dirty="0">
                <a:solidFill>
                  <a:schemeClr val="accent1"/>
                </a:solidFill>
              </a:rPr>
              <a:t>A human can settle it in one line</a:t>
            </a:r>
            <a:r>
              <a:rPr lang="en-US" dirty="0">
                <a:solidFill>
                  <a:schemeClr val="accent1"/>
                </a:solidFill>
              </a:rPr>
              <a:t>.</a:t>
            </a:r>
          </a:p>
          <a:p>
            <a:pPr marL="285750" indent="-285750">
              <a:buClr>
                <a:schemeClr val="accent2"/>
              </a:buClr>
              <a:buFont typeface="Wingdings" pitchFamily="2" charset="2"/>
              <a:buChar char="§"/>
            </a:pPr>
            <a:r>
              <a:rPr lang="en-US" dirty="0">
                <a:solidFill>
                  <a:schemeClr val="accent1"/>
                </a:solidFill>
              </a:rPr>
              <a:t>Rule: “should finish X before Y” means </a:t>
            </a:r>
            <a:r>
              <a:rPr lang="en-US" dirty="0" err="1">
                <a:solidFill>
                  <a:schemeClr val="accent1"/>
                </a:solidFill>
              </a:rPr>
              <a:t>prerequisiteOf</a:t>
            </a:r>
            <a:r>
              <a:rPr lang="en-US" dirty="0">
                <a:solidFill>
                  <a:schemeClr val="accent1"/>
                </a:solidFill>
              </a:rPr>
              <a:t>(X, Y). Plain ordering in a syllabus means </a:t>
            </a:r>
            <a:r>
              <a:rPr lang="en-US" dirty="0" err="1">
                <a:solidFill>
                  <a:schemeClr val="accent1"/>
                </a:solidFill>
              </a:rPr>
              <a:t>taughtBefore</a:t>
            </a:r>
            <a:r>
              <a:rPr lang="en-US" dirty="0">
                <a:solidFill>
                  <a:schemeClr val="accent1"/>
                </a:solidFill>
              </a:rPr>
              <a:t>.</a:t>
            </a:r>
          </a:p>
          <a:p>
            <a:pPr marL="285750" indent="-285750">
              <a:buClr>
                <a:schemeClr val="accent2"/>
              </a:buClr>
              <a:buFont typeface="Wingdings" pitchFamily="2" charset="2"/>
              <a:buChar char="§"/>
            </a:pPr>
            <a:r>
              <a:rPr lang="en-US" dirty="0">
                <a:solidFill>
                  <a:schemeClr val="accent1"/>
                </a:solidFill>
              </a:rPr>
              <a:t>The same rule then fixes every other sentence in the document with the same pattern.</a:t>
            </a:r>
          </a:p>
        </p:txBody>
      </p:sp>
      <p:pic>
        <p:nvPicPr>
          <p:cNvPr id="8" name="Picture 7">
            <a:extLst>
              <a:ext uri="{FF2B5EF4-FFF2-40B4-BE49-F238E27FC236}">
                <a16:creationId xmlns:a16="http://schemas.microsoft.com/office/drawing/2014/main" id="{83EC844A-C2D8-1ED5-6B5F-751974C0B310}"/>
              </a:ext>
            </a:extLst>
          </p:cNvPr>
          <p:cNvPicPr>
            <a:picLocks noChangeAspect="1"/>
          </p:cNvPicPr>
          <p:nvPr/>
        </p:nvPicPr>
        <p:blipFill>
          <a:blip r:embed="rId2"/>
          <a:stretch>
            <a:fillRect/>
          </a:stretch>
        </p:blipFill>
        <p:spPr>
          <a:xfrm>
            <a:off x="1450582" y="1905714"/>
            <a:ext cx="9012880" cy="2703864"/>
          </a:xfrm>
          <a:prstGeom prst="rect">
            <a:avLst/>
          </a:prstGeom>
        </p:spPr>
      </p:pic>
    </p:spTree>
    <p:extLst>
      <p:ext uri="{BB962C8B-B14F-4D97-AF65-F5344CB8AC3E}">
        <p14:creationId xmlns:p14="http://schemas.microsoft.com/office/powerpoint/2010/main" val="376599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84375C-8E36-7449-4C3E-060BD07C1526}"/>
              </a:ext>
            </a:extLst>
          </p:cNvPr>
          <p:cNvSpPr>
            <a:spLocks noGrp="1"/>
          </p:cNvSpPr>
          <p:nvPr>
            <p:ph type="sldNum" sz="quarter" idx="11"/>
          </p:nvPr>
        </p:nvSpPr>
        <p:spPr/>
        <p:txBody>
          <a:bodyPr/>
          <a:lstStyle/>
          <a:p>
            <a:fld id="{C5B5BC00-6C26-764B-B126-818F831119ED}" type="slidenum">
              <a:rPr lang="en-US" smtClean="0"/>
              <a:pPr/>
              <a:t>7</a:t>
            </a:fld>
            <a:endParaRPr lang="en-US"/>
          </a:p>
        </p:txBody>
      </p:sp>
      <p:sp>
        <p:nvSpPr>
          <p:cNvPr id="3" name="Title 2">
            <a:extLst>
              <a:ext uri="{FF2B5EF4-FFF2-40B4-BE49-F238E27FC236}">
                <a16:creationId xmlns:a16="http://schemas.microsoft.com/office/drawing/2014/main" id="{B4E75FB6-BDC7-3673-EB5E-EED54E581D37}"/>
              </a:ext>
            </a:extLst>
          </p:cNvPr>
          <p:cNvSpPr>
            <a:spLocks noGrp="1"/>
          </p:cNvSpPr>
          <p:nvPr>
            <p:ph type="title"/>
          </p:nvPr>
        </p:nvSpPr>
        <p:spPr/>
        <p:txBody>
          <a:bodyPr/>
          <a:lstStyle/>
          <a:p>
            <a:r>
              <a:rPr lang="en-US" dirty="0">
                <a:solidFill>
                  <a:schemeClr val="accent1"/>
                </a:solidFill>
              </a:rPr>
              <a:t>Active Elicitation: Human-in-the-loop Workflow</a:t>
            </a:r>
          </a:p>
        </p:txBody>
      </p:sp>
      <p:pic>
        <p:nvPicPr>
          <p:cNvPr id="6" name="Picture 5">
            <a:extLst>
              <a:ext uri="{FF2B5EF4-FFF2-40B4-BE49-F238E27FC236}">
                <a16:creationId xmlns:a16="http://schemas.microsoft.com/office/drawing/2014/main" id="{C6A31706-E086-EBF0-B19F-36ACC1199EE8}"/>
              </a:ext>
            </a:extLst>
          </p:cNvPr>
          <p:cNvPicPr>
            <a:picLocks noChangeAspect="1"/>
          </p:cNvPicPr>
          <p:nvPr/>
        </p:nvPicPr>
        <p:blipFill>
          <a:blip r:embed="rId2"/>
          <a:stretch>
            <a:fillRect/>
          </a:stretch>
        </p:blipFill>
        <p:spPr>
          <a:xfrm>
            <a:off x="404800" y="1813893"/>
            <a:ext cx="11527950" cy="3760190"/>
          </a:xfrm>
          <a:prstGeom prst="rect">
            <a:avLst/>
          </a:prstGeom>
        </p:spPr>
      </p:pic>
    </p:spTree>
    <p:extLst>
      <p:ext uri="{BB962C8B-B14F-4D97-AF65-F5344CB8AC3E}">
        <p14:creationId xmlns:p14="http://schemas.microsoft.com/office/powerpoint/2010/main" val="1467094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CBC2AF-5276-A574-2343-80F01A5D77EF}"/>
              </a:ext>
            </a:extLst>
          </p:cNvPr>
          <p:cNvSpPr>
            <a:spLocks noGrp="1"/>
          </p:cNvSpPr>
          <p:nvPr>
            <p:ph type="sldNum" sz="quarter" idx="11"/>
          </p:nvPr>
        </p:nvSpPr>
        <p:spPr/>
        <p:txBody>
          <a:bodyPr/>
          <a:lstStyle/>
          <a:p>
            <a:fld id="{C5B5BC00-6C26-764B-B126-818F831119ED}" type="slidenum">
              <a:rPr lang="en-US" smtClean="0"/>
              <a:pPr/>
              <a:t>8</a:t>
            </a:fld>
            <a:endParaRPr lang="en-US"/>
          </a:p>
        </p:txBody>
      </p:sp>
      <p:sp>
        <p:nvSpPr>
          <p:cNvPr id="3" name="Title 2">
            <a:extLst>
              <a:ext uri="{FF2B5EF4-FFF2-40B4-BE49-F238E27FC236}">
                <a16:creationId xmlns:a16="http://schemas.microsoft.com/office/drawing/2014/main" id="{0423224F-E0EE-C306-8B18-048A9C5B6E90}"/>
              </a:ext>
            </a:extLst>
          </p:cNvPr>
          <p:cNvSpPr>
            <a:spLocks noGrp="1"/>
          </p:cNvSpPr>
          <p:nvPr>
            <p:ph type="title"/>
          </p:nvPr>
        </p:nvSpPr>
        <p:spPr/>
        <p:txBody>
          <a:bodyPr/>
          <a:lstStyle/>
          <a:p>
            <a:r>
              <a:rPr lang="en-US" dirty="0">
                <a:solidFill>
                  <a:schemeClr val="accent1"/>
                </a:solidFill>
              </a:rPr>
              <a:t>Active Ontology Elicitation and KG Construction (Demo)</a:t>
            </a:r>
          </a:p>
        </p:txBody>
      </p:sp>
      <p:pic>
        <p:nvPicPr>
          <p:cNvPr id="6" name="Picture 5">
            <a:extLst>
              <a:ext uri="{FF2B5EF4-FFF2-40B4-BE49-F238E27FC236}">
                <a16:creationId xmlns:a16="http://schemas.microsoft.com/office/drawing/2014/main" id="{A2B7E080-EEF6-25A5-4055-831FA6EB61F0}"/>
              </a:ext>
            </a:extLst>
          </p:cNvPr>
          <p:cNvPicPr>
            <a:picLocks noChangeAspect="1"/>
          </p:cNvPicPr>
          <p:nvPr/>
        </p:nvPicPr>
        <p:blipFill>
          <a:blip r:embed="rId2"/>
          <a:stretch>
            <a:fillRect/>
          </a:stretch>
        </p:blipFill>
        <p:spPr>
          <a:xfrm>
            <a:off x="1270000" y="1293943"/>
            <a:ext cx="9410700" cy="4867602"/>
          </a:xfrm>
          <a:prstGeom prst="rect">
            <a:avLst/>
          </a:prstGeom>
        </p:spPr>
      </p:pic>
    </p:spTree>
    <p:extLst>
      <p:ext uri="{BB962C8B-B14F-4D97-AF65-F5344CB8AC3E}">
        <p14:creationId xmlns:p14="http://schemas.microsoft.com/office/powerpoint/2010/main" val="3522799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D778F9-4C31-9C40-0C8A-5D5FF3333CF1}"/>
              </a:ext>
            </a:extLst>
          </p:cNvPr>
          <p:cNvSpPr>
            <a:spLocks noGrp="1"/>
          </p:cNvSpPr>
          <p:nvPr>
            <p:ph type="sldNum" sz="quarter" idx="11"/>
          </p:nvPr>
        </p:nvSpPr>
        <p:spPr/>
        <p:txBody>
          <a:bodyPr/>
          <a:lstStyle/>
          <a:p>
            <a:fld id="{C5B5BC00-6C26-764B-B126-818F831119ED}" type="slidenum">
              <a:rPr lang="en-US" smtClean="0"/>
              <a:pPr/>
              <a:t>9</a:t>
            </a:fld>
            <a:endParaRPr lang="en-US"/>
          </a:p>
        </p:txBody>
      </p:sp>
      <p:sp>
        <p:nvSpPr>
          <p:cNvPr id="3" name="Title 2">
            <a:extLst>
              <a:ext uri="{FF2B5EF4-FFF2-40B4-BE49-F238E27FC236}">
                <a16:creationId xmlns:a16="http://schemas.microsoft.com/office/drawing/2014/main" id="{DA8F6A6A-98AF-FD10-E39B-EDECC96938C3}"/>
              </a:ext>
            </a:extLst>
          </p:cNvPr>
          <p:cNvSpPr>
            <a:spLocks noGrp="1"/>
          </p:cNvSpPr>
          <p:nvPr>
            <p:ph type="title"/>
          </p:nvPr>
        </p:nvSpPr>
        <p:spPr/>
        <p:txBody>
          <a:bodyPr/>
          <a:lstStyle/>
          <a:p>
            <a:r>
              <a:rPr lang="en-US" dirty="0"/>
              <a:t>Actor Encoding and Updating</a:t>
            </a:r>
          </a:p>
        </p:txBody>
      </p:sp>
      <p:sp>
        <p:nvSpPr>
          <p:cNvPr id="4" name="Text Placeholder 3">
            <a:extLst>
              <a:ext uri="{FF2B5EF4-FFF2-40B4-BE49-F238E27FC236}">
                <a16:creationId xmlns:a16="http://schemas.microsoft.com/office/drawing/2014/main" id="{F0638F29-A538-D043-9999-98A5EA441707}"/>
              </a:ext>
            </a:extLst>
          </p:cNvPr>
          <p:cNvSpPr>
            <a:spLocks noGrp="1"/>
          </p:cNvSpPr>
          <p:nvPr>
            <p:ph type="body" sz="quarter" idx="27"/>
          </p:nvPr>
        </p:nvSpPr>
        <p:spPr/>
        <p:txBody>
          <a:bodyPr>
            <a:normAutofit fontScale="85000" lnSpcReduction="10000"/>
          </a:bodyPr>
          <a:lstStyle/>
          <a:p>
            <a:pPr lvl="0"/>
            <a:r>
              <a:rPr lang="en-US" b="1" dirty="0">
                <a:solidFill>
                  <a:schemeClr val="accent1"/>
                </a:solidFill>
              </a:rPr>
              <a:t>Stochastic knowledge graph</a:t>
            </a:r>
          </a:p>
          <a:p>
            <a:pPr lvl="1"/>
            <a:r>
              <a:rPr lang="en-US" b="1" dirty="0">
                <a:solidFill>
                  <a:schemeClr val="accent1"/>
                </a:solidFill>
              </a:rPr>
              <a:t>For example</a:t>
            </a:r>
            <a:r>
              <a:rPr lang="en-US" dirty="0">
                <a:solidFill>
                  <a:schemeClr val="accent1"/>
                </a:solidFill>
              </a:rPr>
              <a:t>, students in classroom</a:t>
            </a:r>
          </a:p>
          <a:p>
            <a:pPr lvl="1"/>
            <a:r>
              <a:rPr lang="en-US" b="1" dirty="0">
                <a:solidFill>
                  <a:schemeClr val="accent1"/>
                </a:solidFill>
              </a:rPr>
              <a:t>Mechanism:</a:t>
            </a:r>
            <a:r>
              <a:rPr lang="en-US" dirty="0">
                <a:solidFill>
                  <a:schemeClr val="accent1"/>
                </a:solidFill>
              </a:rPr>
              <a:t> Encodes source knowledge by building a stochastic student knowledge graph, where mastery probabilities are assigned across knowledge triples derived from the instructor's source knowledge graph. </a:t>
            </a:r>
          </a:p>
          <a:p>
            <a:r>
              <a:rPr lang="en-US" b="1" dirty="0">
                <a:solidFill>
                  <a:schemeClr val="accent1"/>
                </a:solidFill>
              </a:rPr>
              <a:t>Parametric model weights</a:t>
            </a:r>
          </a:p>
          <a:p>
            <a:pPr lvl="1"/>
            <a:r>
              <a:rPr lang="en-US" b="1" dirty="0">
                <a:solidFill>
                  <a:schemeClr val="accent1"/>
                </a:solidFill>
              </a:rPr>
              <a:t>For example</a:t>
            </a:r>
            <a:r>
              <a:rPr lang="en-US" dirty="0">
                <a:solidFill>
                  <a:schemeClr val="accent1"/>
                </a:solidFill>
              </a:rPr>
              <a:t>, foundation models</a:t>
            </a:r>
          </a:p>
          <a:p>
            <a:pPr lvl="1"/>
            <a:r>
              <a:rPr lang="en-US" b="1" dirty="0">
                <a:solidFill>
                  <a:schemeClr val="accent1"/>
                </a:solidFill>
              </a:rPr>
              <a:t>Mechanism:</a:t>
            </a:r>
            <a:r>
              <a:rPr lang="en-US" dirty="0">
                <a:solidFill>
                  <a:schemeClr val="accent1"/>
                </a:solidFill>
              </a:rPr>
              <a:t> Internalizes source knowledge directly by updating internal model weights, such as through post-training or fine-tuning on incoming source signals. </a:t>
            </a:r>
          </a:p>
          <a:p>
            <a:pPr lvl="0"/>
            <a:r>
              <a:rPr lang="en-US" b="1" dirty="0">
                <a:solidFill>
                  <a:schemeClr val="accent1"/>
                </a:solidFill>
              </a:rPr>
              <a:t>Hybrid agent structures</a:t>
            </a:r>
          </a:p>
          <a:p>
            <a:pPr lvl="1"/>
            <a:r>
              <a:rPr lang="en-US" b="1" dirty="0">
                <a:solidFill>
                  <a:schemeClr val="accent1"/>
                </a:solidFill>
              </a:rPr>
              <a:t>For example</a:t>
            </a:r>
            <a:r>
              <a:rPr lang="en-US" dirty="0">
                <a:solidFill>
                  <a:schemeClr val="accent1"/>
                </a:solidFill>
              </a:rPr>
              <a:t>, AI agents</a:t>
            </a:r>
          </a:p>
          <a:p>
            <a:pPr lvl="1"/>
            <a:r>
              <a:rPr lang="en-US" b="1" dirty="0">
                <a:solidFill>
                  <a:schemeClr val="accent1"/>
                </a:solidFill>
              </a:rPr>
              <a:t>Mechanism:</a:t>
            </a:r>
            <a:r>
              <a:rPr lang="en-US" dirty="0">
                <a:solidFill>
                  <a:schemeClr val="accent1"/>
                </a:solidFill>
              </a:rPr>
              <a:t> Combines both encoding modalities into a unified architecture, linking a stochastic knowledge graph with an underlying foundation model.</a:t>
            </a:r>
          </a:p>
        </p:txBody>
      </p:sp>
    </p:spTree>
    <p:extLst>
      <p:ext uri="{BB962C8B-B14F-4D97-AF65-F5344CB8AC3E}">
        <p14:creationId xmlns:p14="http://schemas.microsoft.com/office/powerpoint/2010/main" val="4060857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469B63-FEC1-4F86-51A4-3DD607DA1BD3}"/>
              </a:ext>
            </a:extLst>
          </p:cNvPr>
          <p:cNvSpPr>
            <a:spLocks noGrp="1"/>
          </p:cNvSpPr>
          <p:nvPr>
            <p:ph type="sldNum" sz="quarter" idx="11"/>
          </p:nvPr>
        </p:nvSpPr>
        <p:spPr/>
        <p:txBody>
          <a:bodyPr/>
          <a:lstStyle/>
          <a:p>
            <a:fld id="{C5B5BC00-6C26-764B-B126-818F831119ED}" type="slidenum">
              <a:rPr lang="en-US" smtClean="0"/>
              <a:pPr/>
              <a:t>10</a:t>
            </a:fld>
            <a:endParaRPr lang="en-US"/>
          </a:p>
        </p:txBody>
      </p:sp>
      <p:sp>
        <p:nvSpPr>
          <p:cNvPr id="3" name="Title 2">
            <a:extLst>
              <a:ext uri="{FF2B5EF4-FFF2-40B4-BE49-F238E27FC236}">
                <a16:creationId xmlns:a16="http://schemas.microsoft.com/office/drawing/2014/main" id="{96676B53-5CB9-5395-4FEB-30633263503A}"/>
              </a:ext>
            </a:extLst>
          </p:cNvPr>
          <p:cNvSpPr>
            <a:spLocks noGrp="1"/>
          </p:cNvSpPr>
          <p:nvPr>
            <p:ph type="title"/>
          </p:nvPr>
        </p:nvSpPr>
        <p:spPr/>
        <p:txBody>
          <a:bodyPr/>
          <a:lstStyle/>
          <a:p>
            <a:r>
              <a:rPr lang="en-US" dirty="0">
                <a:solidFill>
                  <a:schemeClr val="accent1"/>
                </a:solidFill>
              </a:rPr>
              <a:t>Distance between Actor and Source</a:t>
            </a:r>
          </a:p>
        </p:txBody>
      </p:sp>
      <p:sp>
        <p:nvSpPr>
          <p:cNvPr id="4" name="Text Placeholder 3">
            <a:extLst>
              <a:ext uri="{FF2B5EF4-FFF2-40B4-BE49-F238E27FC236}">
                <a16:creationId xmlns:a16="http://schemas.microsoft.com/office/drawing/2014/main" id="{50152322-D3A7-EC57-5223-C5259680439D}"/>
              </a:ext>
            </a:extLst>
          </p:cNvPr>
          <p:cNvSpPr>
            <a:spLocks noGrp="1"/>
          </p:cNvSpPr>
          <p:nvPr>
            <p:ph type="body" sz="quarter" idx="27"/>
          </p:nvPr>
        </p:nvSpPr>
        <p:spPr>
          <a:xfrm>
            <a:off x="548268" y="1357662"/>
            <a:ext cx="11095462" cy="2071338"/>
          </a:xfrm>
        </p:spPr>
        <p:txBody>
          <a:bodyPr/>
          <a:lstStyle/>
          <a:p>
            <a:r>
              <a:rPr lang="en-US" dirty="0">
                <a:solidFill>
                  <a:schemeClr val="accent1"/>
                </a:solidFill>
              </a:rPr>
              <a:t>Without measuring distance, knowledge diffusion is unguided. </a:t>
            </a:r>
          </a:p>
          <a:p>
            <a:r>
              <a:rPr lang="en-US" dirty="0">
                <a:solidFill>
                  <a:schemeClr val="accent1"/>
                </a:solidFill>
              </a:rPr>
              <a:t>Distance metrics provide the error signal needed to achieve precision alignment across all actor representations.</a:t>
            </a:r>
          </a:p>
          <a:p>
            <a:r>
              <a:rPr lang="en-US" dirty="0">
                <a:solidFill>
                  <a:schemeClr val="accent1"/>
                </a:solidFill>
              </a:rPr>
              <a:t>Quantifying knowledge divergence and fidelity loss.</a:t>
            </a:r>
          </a:p>
          <a:p>
            <a:endParaRPr lang="en-US" dirty="0"/>
          </a:p>
          <a:p>
            <a:endParaRPr lang="en-US" dirty="0"/>
          </a:p>
        </p:txBody>
      </p:sp>
      <p:pic>
        <p:nvPicPr>
          <p:cNvPr id="6" name="Picture 5">
            <a:extLst>
              <a:ext uri="{FF2B5EF4-FFF2-40B4-BE49-F238E27FC236}">
                <a16:creationId xmlns:a16="http://schemas.microsoft.com/office/drawing/2014/main" id="{B8351F42-3168-6CA1-6EE8-8E8CA97A53A0}"/>
              </a:ext>
            </a:extLst>
          </p:cNvPr>
          <p:cNvPicPr>
            <a:picLocks noChangeAspect="1"/>
          </p:cNvPicPr>
          <p:nvPr/>
        </p:nvPicPr>
        <p:blipFill>
          <a:blip r:embed="rId2"/>
          <a:stretch>
            <a:fillRect/>
          </a:stretch>
        </p:blipFill>
        <p:spPr>
          <a:xfrm>
            <a:off x="2672587" y="3841432"/>
            <a:ext cx="6646778" cy="1984583"/>
          </a:xfrm>
          <a:prstGeom prst="rect">
            <a:avLst/>
          </a:prstGeom>
        </p:spPr>
      </p:pic>
    </p:spTree>
    <p:extLst>
      <p:ext uri="{BB962C8B-B14F-4D97-AF65-F5344CB8AC3E}">
        <p14:creationId xmlns:p14="http://schemas.microsoft.com/office/powerpoint/2010/main" val="3412137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61825C7-094D-85E8-C330-A044CE3F8CF9}"/>
              </a:ext>
            </a:extLst>
          </p:cNvPr>
          <p:cNvSpPr>
            <a:spLocks noGrp="1"/>
          </p:cNvSpPr>
          <p:nvPr>
            <p:ph type="sldNum" sz="quarter" idx="11"/>
          </p:nvPr>
        </p:nvSpPr>
        <p:spPr/>
        <p:txBody>
          <a:bodyPr/>
          <a:lstStyle/>
          <a:p>
            <a:fld id="{C5B5BC00-6C26-764B-B126-818F831119ED}" type="slidenum">
              <a:rPr lang="en-US" smtClean="0"/>
              <a:pPr/>
              <a:t>11</a:t>
            </a:fld>
            <a:endParaRPr lang="en-US"/>
          </a:p>
        </p:txBody>
      </p:sp>
      <p:sp>
        <p:nvSpPr>
          <p:cNvPr id="3" name="Title 2">
            <a:extLst>
              <a:ext uri="{FF2B5EF4-FFF2-40B4-BE49-F238E27FC236}">
                <a16:creationId xmlns:a16="http://schemas.microsoft.com/office/drawing/2014/main" id="{9429C677-C08C-73E9-FF1D-845CAA9CC317}"/>
              </a:ext>
            </a:extLst>
          </p:cNvPr>
          <p:cNvSpPr>
            <a:spLocks noGrp="1"/>
          </p:cNvSpPr>
          <p:nvPr>
            <p:ph type="title"/>
          </p:nvPr>
        </p:nvSpPr>
        <p:spPr/>
        <p:txBody>
          <a:bodyPr/>
          <a:lstStyle/>
          <a:p>
            <a:r>
              <a:rPr lang="en-US" dirty="0">
                <a:solidFill>
                  <a:schemeClr val="accent1"/>
                </a:solidFill>
              </a:rPr>
              <a:t>Rate-Distortion Guided KG Construction</a:t>
            </a:r>
          </a:p>
        </p:txBody>
      </p:sp>
      <p:sp>
        <p:nvSpPr>
          <p:cNvPr id="5" name="Text Placeholder 4">
            <a:extLst>
              <a:ext uri="{FF2B5EF4-FFF2-40B4-BE49-F238E27FC236}">
                <a16:creationId xmlns:a16="http://schemas.microsoft.com/office/drawing/2014/main" id="{9F937AD0-DF2A-B116-4729-ED50B211A0FD}"/>
              </a:ext>
            </a:extLst>
          </p:cNvPr>
          <p:cNvSpPr>
            <a:spLocks noGrp="1"/>
          </p:cNvSpPr>
          <p:nvPr>
            <p:ph type="body" sz="quarter" idx="27"/>
          </p:nvPr>
        </p:nvSpPr>
        <p:spPr>
          <a:xfrm>
            <a:off x="548269" y="4016735"/>
            <a:ext cx="11095462" cy="1009757"/>
          </a:xfrm>
          <a:prstGeom prst="roundRect">
            <a:avLst>
              <a:gd name="adj" fmla="val 11134"/>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532" b="1" dirty="0">
                <a:solidFill>
                  <a:schemeClr val="tx1"/>
                </a:solidFill>
                <a:latin typeface="Arial" panose="020B0604020202020204" pitchFamily="34" charset="0"/>
                <a:cs typeface="Arial" panose="020B0604020202020204" pitchFamily="34" charset="0"/>
              </a:rPr>
              <a:t>Yuan An</a:t>
            </a:r>
            <a:r>
              <a:rPr lang="en-US" sz="1532" dirty="0">
                <a:solidFill>
                  <a:schemeClr val="tx1"/>
                </a:solidFill>
                <a:latin typeface="Arial" panose="020B0604020202020204" pitchFamily="34" charset="0"/>
                <a:cs typeface="Arial" panose="020B0604020202020204" pitchFamily="34" charset="0"/>
              </a:rPr>
              <a:t>, Ruhma Hashmi, Michelle Rogers, Jane Greenberg, and Brian K. Smith. </a:t>
            </a:r>
            <a:r>
              <a:rPr lang="en-US" sz="1532" i="1" dirty="0">
                <a:solidFill>
                  <a:schemeClr val="tx1"/>
                </a:solidFill>
                <a:latin typeface="Arial" panose="020B0604020202020204" pitchFamily="34" charset="0"/>
                <a:cs typeface="Arial" panose="020B0604020202020204" pitchFamily="34" charset="0"/>
              </a:rPr>
              <a:t>Rate-Distortion Guided Knowledge Graph Construction from Lecture Notes Using Gromov-Wasserstein Optimal Transport</a:t>
            </a:r>
            <a:r>
              <a:rPr lang="en-US" sz="1532" dirty="0">
                <a:solidFill>
                  <a:schemeClr val="tx1"/>
                </a:solidFill>
                <a:latin typeface="Arial" panose="020B0604020202020204" pitchFamily="34" charset="0"/>
                <a:cs typeface="Arial" panose="020B0604020202020204" pitchFamily="34" charset="0"/>
              </a:rPr>
              <a:t>. IEEE </a:t>
            </a:r>
            <a:r>
              <a:rPr lang="en-US" sz="1532" dirty="0" err="1">
                <a:solidFill>
                  <a:schemeClr val="tx1"/>
                </a:solidFill>
                <a:latin typeface="Arial" panose="020B0604020202020204" pitchFamily="34" charset="0"/>
                <a:cs typeface="Arial" panose="020B0604020202020204" pitchFamily="34" charset="0"/>
              </a:rPr>
              <a:t>BigData</a:t>
            </a:r>
            <a:r>
              <a:rPr lang="en-US" sz="1532" dirty="0">
                <a:solidFill>
                  <a:schemeClr val="tx1"/>
                </a:solidFill>
                <a:latin typeface="Arial" panose="020B0604020202020204" pitchFamily="34" charset="0"/>
                <a:cs typeface="Arial" panose="020B0604020202020204" pitchFamily="34" charset="0"/>
              </a:rPr>
              <a:t> 2025. Macau SAR, China.</a:t>
            </a:r>
            <a:endParaRPr sz="1532" dirty="0">
              <a:solidFill>
                <a:schemeClr val="tx1"/>
              </a:solidFill>
              <a:latin typeface="Arial" panose="020B0604020202020204" pitchFamily="34" charset="0"/>
              <a:cs typeface="Arial" panose="020B0604020202020204" pitchFamily="34" charset="0"/>
            </a:endParaRPr>
          </a:p>
        </p:txBody>
      </p:sp>
      <p:sp>
        <p:nvSpPr>
          <p:cNvPr id="6" name="Text Placeholder 3">
            <a:extLst>
              <a:ext uri="{FF2B5EF4-FFF2-40B4-BE49-F238E27FC236}">
                <a16:creationId xmlns:a16="http://schemas.microsoft.com/office/drawing/2014/main" id="{418A870A-3BE4-5DD6-529C-43F337E2ADE2}"/>
              </a:ext>
            </a:extLst>
          </p:cNvPr>
          <p:cNvSpPr txBox="1">
            <a:spLocks/>
          </p:cNvSpPr>
          <p:nvPr/>
        </p:nvSpPr>
        <p:spPr>
          <a:xfrm>
            <a:off x="723632" y="1357662"/>
            <a:ext cx="10920098" cy="2437724"/>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5"/>
              </a:buClr>
              <a:buFont typeface="Wingdings" panose="05000000000000000000" pitchFamily="2" charset="2"/>
              <a:buChar char="§"/>
              <a:defRPr sz="2200" kern="1200">
                <a:solidFill>
                  <a:srgbClr val="003A70"/>
                </a:solidFill>
                <a:latin typeface="+mn-lt"/>
                <a:ea typeface="+mn-ea"/>
                <a:cs typeface="+mn-cs"/>
              </a:defRPr>
            </a:lvl1pPr>
            <a:lvl2pPr marL="685800" indent="-228600" algn="l" defTabSz="914400" rtl="0" eaLnBrk="1" latinLnBrk="0" hangingPunct="1">
              <a:lnSpc>
                <a:spcPct val="120000"/>
              </a:lnSpc>
              <a:spcBef>
                <a:spcPts val="500"/>
              </a:spcBef>
              <a:buClr>
                <a:schemeClr val="accent5"/>
              </a:buClr>
              <a:buFont typeface="Wingdings" panose="05000000000000000000" pitchFamily="2" charset="2"/>
              <a:buChar char="§"/>
              <a:defRPr sz="2000" kern="1200">
                <a:solidFill>
                  <a:srgbClr val="003A70"/>
                </a:solidFill>
                <a:latin typeface="+mn-lt"/>
                <a:ea typeface="+mn-ea"/>
                <a:cs typeface="+mn-cs"/>
              </a:defRPr>
            </a:lvl2pPr>
            <a:lvl3pPr marL="1143000" indent="-228600" algn="l" defTabSz="914400" rtl="0" eaLnBrk="1" latinLnBrk="0" hangingPunct="1">
              <a:lnSpc>
                <a:spcPct val="120000"/>
              </a:lnSpc>
              <a:spcBef>
                <a:spcPts val="500"/>
              </a:spcBef>
              <a:buClr>
                <a:schemeClr val="accent5"/>
              </a:buClr>
              <a:buFont typeface="Wingdings" panose="05000000000000000000" pitchFamily="2" charset="2"/>
              <a:buChar char="§"/>
              <a:defRPr sz="1800" kern="1200">
                <a:solidFill>
                  <a:srgbClr val="003A70"/>
                </a:solidFill>
                <a:latin typeface="+mn-lt"/>
                <a:ea typeface="+mn-ea"/>
                <a:cs typeface="+mn-cs"/>
              </a:defRPr>
            </a:lvl3pPr>
            <a:lvl4pPr marL="1600200" indent="-228600" algn="l" defTabSz="914400" rtl="0" eaLnBrk="1" latinLnBrk="0" hangingPunct="1">
              <a:lnSpc>
                <a:spcPct val="120000"/>
              </a:lnSpc>
              <a:spcBef>
                <a:spcPts val="500"/>
              </a:spcBef>
              <a:buClr>
                <a:schemeClr val="accent5"/>
              </a:buClr>
              <a:buFont typeface="Wingdings" panose="05000000000000000000" pitchFamily="2" charset="2"/>
              <a:buChar char="§"/>
              <a:defRPr sz="1600" kern="1200">
                <a:solidFill>
                  <a:srgbClr val="003A70"/>
                </a:solidFill>
                <a:latin typeface="+mn-lt"/>
                <a:ea typeface="+mn-ea"/>
                <a:cs typeface="+mn-cs"/>
              </a:defRPr>
            </a:lvl4pPr>
            <a:lvl5pPr marL="2057400" indent="-228600" algn="l" defTabSz="914400" rtl="0" eaLnBrk="1" latinLnBrk="0" hangingPunct="1">
              <a:lnSpc>
                <a:spcPct val="120000"/>
              </a:lnSpc>
              <a:spcBef>
                <a:spcPts val="500"/>
              </a:spcBef>
              <a:buClr>
                <a:schemeClr val="accent5"/>
              </a:buClr>
              <a:buFont typeface="Wingdings" panose="05000000000000000000" pitchFamily="2" charset="2"/>
              <a:buChar char="§"/>
              <a:defRPr sz="1600" kern="1200">
                <a:solidFill>
                  <a:srgbClr val="003A7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Extracting task-oriented KGs remains challenging.</a:t>
            </a:r>
          </a:p>
          <a:p>
            <a:r>
              <a:rPr lang="en-US" dirty="0">
                <a:solidFill>
                  <a:schemeClr val="accent1"/>
                </a:solidFill>
              </a:rPr>
              <a:t>Raw LLM extraction is noisy: inconsistent, redundant, or incomplete</a:t>
            </a:r>
          </a:p>
          <a:p>
            <a:r>
              <a:rPr lang="en-US" dirty="0">
                <a:solidFill>
                  <a:schemeClr val="accent1"/>
                </a:solidFill>
              </a:rPr>
              <a:t>Need a principled way to balance completeness vs. complexity</a:t>
            </a:r>
          </a:p>
          <a:p>
            <a:r>
              <a:rPr lang="en-US" dirty="0">
                <a:solidFill>
                  <a:schemeClr val="accent1"/>
                </a:solidFill>
              </a:rPr>
              <a:t>Goal: produce compact, pedagogically meaningful knowledge graphs</a:t>
            </a:r>
          </a:p>
          <a:p>
            <a:endParaRPr lang="en-US" dirty="0"/>
          </a:p>
        </p:txBody>
      </p:sp>
    </p:spTree>
    <p:extLst>
      <p:ext uri="{BB962C8B-B14F-4D97-AF65-F5344CB8AC3E}">
        <p14:creationId xmlns:p14="http://schemas.microsoft.com/office/powerpoint/2010/main" val="2284570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D0BFB-45FC-ABA5-FE02-CDDB2F934599}"/>
              </a:ext>
            </a:extLst>
          </p:cNvPr>
          <p:cNvSpPr>
            <a:spLocks noGrp="1"/>
          </p:cNvSpPr>
          <p:nvPr>
            <p:ph type="title"/>
          </p:nvPr>
        </p:nvSpPr>
        <p:spPr>
          <a:xfrm>
            <a:off x="762000" y="538619"/>
            <a:ext cx="10668000" cy="551628"/>
          </a:xfrm>
        </p:spPr>
        <p:txBody>
          <a:bodyPr>
            <a:normAutofit/>
          </a:bodyPr>
          <a:lstStyle/>
          <a:p>
            <a:r>
              <a:rPr lang="en-US" sz="2700" cap="none" dirty="0">
                <a:solidFill>
                  <a:schemeClr val="accent1"/>
                </a:solidFill>
              </a:rPr>
              <a:t>Balancing Graph Size And Fidelity </a:t>
            </a:r>
          </a:p>
        </p:txBody>
      </p:sp>
      <p:sp>
        <p:nvSpPr>
          <p:cNvPr id="4" name="Slide Number Placeholder 3">
            <a:extLst>
              <a:ext uri="{FF2B5EF4-FFF2-40B4-BE49-F238E27FC236}">
                <a16:creationId xmlns:a16="http://schemas.microsoft.com/office/drawing/2014/main" id="{94D646D4-1524-CB87-BD13-D87DCD0F05C3}"/>
              </a:ext>
            </a:extLst>
          </p:cNvPr>
          <p:cNvSpPr>
            <a:spLocks noGrp="1"/>
          </p:cNvSpPr>
          <p:nvPr>
            <p:ph type="sldNum" sz="quarter" idx="4"/>
          </p:nvPr>
        </p:nvSpPr>
        <p:spPr/>
        <p:txBody>
          <a:bodyPr/>
          <a:lstStyle/>
          <a:p>
            <a:pPr algn="r"/>
            <a:r>
              <a:rPr lang="en-US" dirty="0"/>
              <a:t> </a:t>
            </a:r>
            <a:fld id="{BA13C625-9B67-4A70-A9C3-06D9E61B09A6}" type="slidenum">
              <a:rPr lang="en-US" b="0" smtClean="0">
                <a:solidFill>
                  <a:schemeClr val="accent1"/>
                </a:solidFill>
              </a:rPr>
              <a:pPr algn="r"/>
              <a:t>12</a:t>
            </a:fld>
            <a:endParaRPr lang="en-US" b="0" dirty="0">
              <a:solidFill>
                <a:schemeClr val="accent1"/>
              </a:solidFill>
            </a:endParaRPr>
          </a:p>
        </p:txBody>
      </p:sp>
      <p:pic>
        <p:nvPicPr>
          <p:cNvPr id="8" name="Picture 7">
            <a:extLst>
              <a:ext uri="{FF2B5EF4-FFF2-40B4-BE49-F238E27FC236}">
                <a16:creationId xmlns:a16="http://schemas.microsoft.com/office/drawing/2014/main" id="{3A81B5FF-4545-38AA-2781-5EBB98770B9A}"/>
              </a:ext>
            </a:extLst>
          </p:cNvPr>
          <p:cNvPicPr>
            <a:picLocks noChangeAspect="1"/>
          </p:cNvPicPr>
          <p:nvPr/>
        </p:nvPicPr>
        <p:blipFill>
          <a:blip r:embed="rId3"/>
          <a:stretch>
            <a:fillRect/>
          </a:stretch>
        </p:blipFill>
        <p:spPr>
          <a:xfrm>
            <a:off x="2415452" y="1090247"/>
            <a:ext cx="8093885" cy="5361648"/>
          </a:xfrm>
          <a:prstGeom prst="rect">
            <a:avLst/>
          </a:prstGeom>
        </p:spPr>
      </p:pic>
    </p:spTree>
    <p:extLst>
      <p:ext uri="{BB962C8B-B14F-4D97-AF65-F5344CB8AC3E}">
        <p14:creationId xmlns:p14="http://schemas.microsoft.com/office/powerpoint/2010/main" val="1119641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3325C-89E9-DA8E-F59C-4FCF441BB687}"/>
              </a:ext>
            </a:extLst>
          </p:cNvPr>
          <p:cNvSpPr>
            <a:spLocks noGrp="1"/>
          </p:cNvSpPr>
          <p:nvPr>
            <p:ph type="title"/>
          </p:nvPr>
        </p:nvSpPr>
        <p:spPr>
          <a:xfrm>
            <a:off x="762000" y="660399"/>
            <a:ext cx="10668000" cy="728772"/>
          </a:xfrm>
        </p:spPr>
        <p:txBody>
          <a:bodyPr>
            <a:noAutofit/>
          </a:bodyPr>
          <a:lstStyle/>
          <a:p>
            <a:r>
              <a:rPr lang="en-US" sz="2400" cap="none" dirty="0">
                <a:solidFill>
                  <a:schemeClr val="accent1"/>
                </a:solidFill>
              </a:rPr>
              <a:t>Optimal Transport for Alignment: Fused Gromov-Wasserstein (FGW) Distance</a:t>
            </a:r>
          </a:p>
        </p:txBody>
      </p:sp>
      <p:sp>
        <p:nvSpPr>
          <p:cNvPr id="3" name="Content Placeholder 2">
            <a:extLst>
              <a:ext uri="{FF2B5EF4-FFF2-40B4-BE49-F238E27FC236}">
                <a16:creationId xmlns:a16="http://schemas.microsoft.com/office/drawing/2014/main" id="{CAD40F55-F19E-11D2-A9F3-F561BE3BCC37}"/>
              </a:ext>
            </a:extLst>
          </p:cNvPr>
          <p:cNvSpPr>
            <a:spLocks noGrp="1"/>
          </p:cNvSpPr>
          <p:nvPr>
            <p:ph sz="quarter" idx="13"/>
          </p:nvPr>
        </p:nvSpPr>
        <p:spPr>
          <a:xfrm>
            <a:off x="762001" y="1701801"/>
            <a:ext cx="4045526" cy="4495800"/>
          </a:xfrm>
        </p:spPr>
        <p:txBody>
          <a:bodyPr>
            <a:normAutofit/>
          </a:bodyPr>
          <a:lstStyle/>
          <a:p>
            <a:r>
              <a:rPr lang="en-US" sz="2000" dirty="0">
                <a:solidFill>
                  <a:schemeClr val="accent1"/>
                </a:solidFill>
              </a:rPr>
              <a:t>Aligns lecture content with KG nodes</a:t>
            </a:r>
          </a:p>
          <a:p>
            <a:r>
              <a:rPr lang="en-US" sz="2000" dirty="0">
                <a:solidFill>
                  <a:schemeClr val="accent1"/>
                </a:solidFill>
              </a:rPr>
              <a:t>Captures two aspects:</a:t>
            </a:r>
          </a:p>
          <a:p>
            <a:pPr lvl="1"/>
            <a:r>
              <a:rPr lang="en-US" sz="2000" dirty="0">
                <a:solidFill>
                  <a:schemeClr val="accent1"/>
                </a:solidFill>
              </a:rPr>
              <a:t>structure mismatch</a:t>
            </a:r>
          </a:p>
          <a:p>
            <a:pPr lvl="1"/>
            <a:r>
              <a:rPr lang="en-US" sz="2000" dirty="0">
                <a:solidFill>
                  <a:schemeClr val="accent1"/>
                </a:solidFill>
              </a:rPr>
              <a:t>semantic mismatch</a:t>
            </a:r>
          </a:p>
          <a:p>
            <a:r>
              <a:rPr lang="en-US" sz="2000" dirty="0">
                <a:solidFill>
                  <a:schemeClr val="accent1"/>
                </a:solidFill>
              </a:rPr>
              <a:t>Produces a coupling matrix showing where the KG under- or over-represents content</a:t>
            </a:r>
          </a:p>
          <a:p>
            <a:r>
              <a:rPr lang="en-US" sz="2000" dirty="0">
                <a:solidFill>
                  <a:schemeClr val="accent1"/>
                </a:solidFill>
              </a:rPr>
              <a:t>Guides refinement operations</a:t>
            </a:r>
          </a:p>
          <a:p>
            <a:endParaRPr lang="en-US" dirty="0"/>
          </a:p>
        </p:txBody>
      </p:sp>
      <p:sp>
        <p:nvSpPr>
          <p:cNvPr id="4" name="Slide Number Placeholder 3">
            <a:extLst>
              <a:ext uri="{FF2B5EF4-FFF2-40B4-BE49-F238E27FC236}">
                <a16:creationId xmlns:a16="http://schemas.microsoft.com/office/drawing/2014/main" id="{4AB3DCFD-8A36-E972-32C9-650FAACAF707}"/>
              </a:ext>
            </a:extLst>
          </p:cNvPr>
          <p:cNvSpPr>
            <a:spLocks noGrp="1"/>
          </p:cNvSpPr>
          <p:nvPr>
            <p:ph type="sldNum" sz="quarter" idx="4"/>
          </p:nvPr>
        </p:nvSpPr>
        <p:spPr>
          <a:xfrm>
            <a:off x="11074400" y="6348846"/>
            <a:ext cx="812800" cy="365125"/>
          </a:xfrm>
        </p:spPr>
        <p:txBody>
          <a:bodyPr/>
          <a:lstStyle/>
          <a:p>
            <a:pPr algn="r"/>
            <a:r>
              <a:rPr lang="en-US" dirty="0"/>
              <a:t> </a:t>
            </a:r>
            <a:fld id="{BA13C625-9B67-4A70-A9C3-06D9E61B09A6}" type="slidenum">
              <a:rPr lang="en-US" b="0" smtClean="0">
                <a:solidFill>
                  <a:schemeClr val="accent1"/>
                </a:solidFill>
              </a:rPr>
              <a:pPr algn="r"/>
              <a:t>13</a:t>
            </a:fld>
            <a:endParaRPr lang="en-US" b="0" dirty="0">
              <a:solidFill>
                <a:schemeClr val="accent1"/>
              </a:solidFill>
            </a:endParaRPr>
          </a:p>
        </p:txBody>
      </p:sp>
      <p:pic>
        <p:nvPicPr>
          <p:cNvPr id="8" name="Picture 7">
            <a:extLst>
              <a:ext uri="{FF2B5EF4-FFF2-40B4-BE49-F238E27FC236}">
                <a16:creationId xmlns:a16="http://schemas.microsoft.com/office/drawing/2014/main" id="{CEF2BBA8-2128-6273-44F6-1215ACC33F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1488" y="1953171"/>
            <a:ext cx="7108427" cy="4096900"/>
          </a:xfrm>
          <a:prstGeom prst="rect">
            <a:avLst/>
          </a:prstGeom>
        </p:spPr>
      </p:pic>
    </p:spTree>
    <p:extLst>
      <p:ext uri="{BB962C8B-B14F-4D97-AF65-F5344CB8AC3E}">
        <p14:creationId xmlns:p14="http://schemas.microsoft.com/office/powerpoint/2010/main" val="302370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852D6-0151-9860-B98F-0AA3C0E01F1F}"/>
              </a:ext>
            </a:extLst>
          </p:cNvPr>
          <p:cNvSpPr>
            <a:spLocks noGrp="1"/>
          </p:cNvSpPr>
          <p:nvPr>
            <p:ph type="title"/>
          </p:nvPr>
        </p:nvSpPr>
        <p:spPr>
          <a:xfrm>
            <a:off x="611688" y="521677"/>
            <a:ext cx="10668000" cy="785446"/>
          </a:xfrm>
        </p:spPr>
        <p:txBody>
          <a:bodyPr/>
          <a:lstStyle/>
          <a:p>
            <a:r>
              <a:rPr lang="en-US" sz="2400" cap="none" dirty="0">
                <a:solidFill>
                  <a:schemeClr val="accent1"/>
                </a:solidFill>
              </a:rPr>
              <a:t>Refinement Operators: How The KG is Improved</a:t>
            </a:r>
          </a:p>
        </p:txBody>
      </p:sp>
      <p:sp>
        <p:nvSpPr>
          <p:cNvPr id="3" name="Content Placeholder 2">
            <a:extLst>
              <a:ext uri="{FF2B5EF4-FFF2-40B4-BE49-F238E27FC236}">
                <a16:creationId xmlns:a16="http://schemas.microsoft.com/office/drawing/2014/main" id="{50F5C941-D3F6-BAAC-7E47-FAAEB0C415DA}"/>
              </a:ext>
            </a:extLst>
          </p:cNvPr>
          <p:cNvSpPr>
            <a:spLocks noGrp="1"/>
          </p:cNvSpPr>
          <p:nvPr>
            <p:ph sz="quarter" idx="13"/>
          </p:nvPr>
        </p:nvSpPr>
        <p:spPr>
          <a:xfrm>
            <a:off x="712466" y="1229993"/>
            <a:ext cx="4510698" cy="5055576"/>
          </a:xfrm>
        </p:spPr>
        <p:txBody>
          <a:bodyPr/>
          <a:lstStyle/>
          <a:p>
            <a:r>
              <a:rPr lang="en-US" sz="2400" b="1" dirty="0">
                <a:solidFill>
                  <a:schemeClr val="accent1"/>
                </a:solidFill>
              </a:rPr>
              <a:t>Add</a:t>
            </a:r>
            <a:r>
              <a:rPr lang="en-US" sz="2400" dirty="0">
                <a:solidFill>
                  <a:schemeClr val="accent1"/>
                </a:solidFill>
              </a:rPr>
              <a:t> missing concepts</a:t>
            </a:r>
          </a:p>
          <a:p>
            <a:r>
              <a:rPr lang="en-US" sz="2400" b="1" dirty="0">
                <a:solidFill>
                  <a:schemeClr val="accent1"/>
                </a:solidFill>
              </a:rPr>
              <a:t>Split</a:t>
            </a:r>
            <a:r>
              <a:rPr lang="en-US" sz="2400" dirty="0">
                <a:solidFill>
                  <a:schemeClr val="accent1"/>
                </a:solidFill>
              </a:rPr>
              <a:t> overloaded nodes</a:t>
            </a:r>
          </a:p>
          <a:p>
            <a:r>
              <a:rPr lang="en-US" sz="2400" b="1" dirty="0">
                <a:solidFill>
                  <a:schemeClr val="accent1"/>
                </a:solidFill>
              </a:rPr>
              <a:t>Merge</a:t>
            </a:r>
            <a:r>
              <a:rPr lang="en-US" sz="2400" dirty="0">
                <a:solidFill>
                  <a:schemeClr val="accent1"/>
                </a:solidFill>
              </a:rPr>
              <a:t> redundant nodes</a:t>
            </a:r>
          </a:p>
          <a:p>
            <a:r>
              <a:rPr lang="en-US" sz="2400" b="1" dirty="0">
                <a:solidFill>
                  <a:schemeClr val="accent1"/>
                </a:solidFill>
              </a:rPr>
              <a:t>Remove</a:t>
            </a:r>
            <a:r>
              <a:rPr lang="en-US" sz="2400" dirty="0">
                <a:solidFill>
                  <a:schemeClr val="accent1"/>
                </a:solidFill>
              </a:rPr>
              <a:t> low-support concepts</a:t>
            </a:r>
          </a:p>
          <a:p>
            <a:r>
              <a:rPr lang="en-US" sz="2400" b="1" dirty="0">
                <a:solidFill>
                  <a:schemeClr val="accent1"/>
                </a:solidFill>
              </a:rPr>
              <a:t>Rewire</a:t>
            </a:r>
            <a:r>
              <a:rPr lang="en-US" sz="2400" dirty="0">
                <a:solidFill>
                  <a:schemeClr val="accent1"/>
                </a:solidFill>
              </a:rPr>
              <a:t> prerequisite / </a:t>
            </a:r>
            <a:r>
              <a:rPr lang="en-US" sz="2400" dirty="0" err="1">
                <a:solidFill>
                  <a:schemeClr val="accent1"/>
                </a:solidFill>
              </a:rPr>
              <a:t>relatedTo</a:t>
            </a:r>
            <a:r>
              <a:rPr lang="en-US" sz="2400" dirty="0">
                <a:solidFill>
                  <a:schemeClr val="accent1"/>
                </a:solidFill>
              </a:rPr>
              <a:t> links</a:t>
            </a:r>
          </a:p>
          <a:p>
            <a:r>
              <a:rPr lang="en-US" sz="2400" dirty="0">
                <a:solidFill>
                  <a:schemeClr val="accent1"/>
                </a:solidFill>
              </a:rPr>
              <a:t>Each operation accepted only if it improves the RD objective</a:t>
            </a:r>
          </a:p>
          <a:p>
            <a:endParaRPr lang="en-US" dirty="0"/>
          </a:p>
        </p:txBody>
      </p:sp>
      <p:sp>
        <p:nvSpPr>
          <p:cNvPr id="4" name="Slide Number Placeholder 3">
            <a:extLst>
              <a:ext uri="{FF2B5EF4-FFF2-40B4-BE49-F238E27FC236}">
                <a16:creationId xmlns:a16="http://schemas.microsoft.com/office/drawing/2014/main" id="{2DF76B6F-441E-FC36-9D2A-768C6B679E46}"/>
              </a:ext>
            </a:extLst>
          </p:cNvPr>
          <p:cNvSpPr>
            <a:spLocks noGrp="1"/>
          </p:cNvSpPr>
          <p:nvPr>
            <p:ph type="sldNum" sz="quarter" idx="4"/>
          </p:nvPr>
        </p:nvSpPr>
        <p:spPr/>
        <p:txBody>
          <a:bodyPr/>
          <a:lstStyle/>
          <a:p>
            <a:pPr algn="r"/>
            <a:r>
              <a:rPr lang="en-US" dirty="0"/>
              <a:t> </a:t>
            </a:r>
            <a:fld id="{BA13C625-9B67-4A70-A9C3-06D9E61B09A6}" type="slidenum">
              <a:rPr lang="en-US" b="0" smtClean="0">
                <a:solidFill>
                  <a:schemeClr val="accent1"/>
                </a:solidFill>
              </a:rPr>
              <a:pPr algn="r"/>
              <a:t>14</a:t>
            </a:fld>
            <a:endParaRPr lang="en-US" b="0" dirty="0">
              <a:solidFill>
                <a:schemeClr val="accent1"/>
              </a:solidFill>
            </a:endParaRPr>
          </a:p>
        </p:txBody>
      </p:sp>
      <p:pic>
        <p:nvPicPr>
          <p:cNvPr id="6" name="Picture 5">
            <a:extLst>
              <a:ext uri="{FF2B5EF4-FFF2-40B4-BE49-F238E27FC236}">
                <a16:creationId xmlns:a16="http://schemas.microsoft.com/office/drawing/2014/main" id="{189FB073-B224-EAC5-4F7A-269FFE5124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7578" y="1307123"/>
            <a:ext cx="6795543" cy="4901315"/>
          </a:xfrm>
          <a:prstGeom prst="rect">
            <a:avLst/>
          </a:prstGeom>
        </p:spPr>
      </p:pic>
    </p:spTree>
    <p:extLst>
      <p:ext uri="{BB962C8B-B14F-4D97-AF65-F5344CB8AC3E}">
        <p14:creationId xmlns:p14="http://schemas.microsoft.com/office/powerpoint/2010/main" val="323469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E2AAC-8D2D-C715-5641-0995937D95A4}"/>
              </a:ext>
            </a:extLst>
          </p:cNvPr>
          <p:cNvSpPr>
            <a:spLocks noGrp="1"/>
          </p:cNvSpPr>
          <p:nvPr>
            <p:ph type="title"/>
          </p:nvPr>
        </p:nvSpPr>
        <p:spPr>
          <a:xfrm>
            <a:off x="599161" y="507916"/>
            <a:ext cx="10668000" cy="514350"/>
          </a:xfrm>
        </p:spPr>
        <p:txBody>
          <a:bodyPr/>
          <a:lstStyle/>
          <a:p>
            <a:r>
              <a:rPr lang="en-US" sz="2400" cap="none" dirty="0"/>
              <a:t>Rate-distortion Curve: Finding The “Knee Point”</a:t>
            </a:r>
          </a:p>
        </p:txBody>
      </p:sp>
      <p:sp>
        <p:nvSpPr>
          <p:cNvPr id="3" name="Content Placeholder 2">
            <a:extLst>
              <a:ext uri="{FF2B5EF4-FFF2-40B4-BE49-F238E27FC236}">
                <a16:creationId xmlns:a16="http://schemas.microsoft.com/office/drawing/2014/main" id="{4F0F241E-C0AF-1CDB-CE3E-0274DDD888DE}"/>
              </a:ext>
            </a:extLst>
          </p:cNvPr>
          <p:cNvSpPr>
            <a:spLocks noGrp="1"/>
          </p:cNvSpPr>
          <p:nvPr>
            <p:ph sz="quarter" idx="13"/>
          </p:nvPr>
        </p:nvSpPr>
        <p:spPr>
          <a:xfrm>
            <a:off x="787399" y="977732"/>
            <a:ext cx="9772389" cy="2338753"/>
          </a:xfrm>
        </p:spPr>
        <p:txBody>
          <a:bodyPr/>
          <a:lstStyle/>
          <a:p>
            <a:r>
              <a:rPr lang="en-US" sz="2400" dirty="0">
                <a:solidFill>
                  <a:schemeClr val="accent1"/>
                </a:solidFill>
              </a:rPr>
              <a:t>RD curve tracks R vs. D across refinement steps</a:t>
            </a:r>
          </a:p>
          <a:p>
            <a:r>
              <a:rPr lang="en-US" sz="2400" dirty="0">
                <a:solidFill>
                  <a:schemeClr val="accent1"/>
                </a:solidFill>
              </a:rPr>
              <a:t>Knee = maximum curvature point</a:t>
            </a:r>
          </a:p>
          <a:p>
            <a:r>
              <a:rPr lang="en-US" sz="2400" dirty="0">
                <a:solidFill>
                  <a:schemeClr val="accent1"/>
                </a:solidFill>
              </a:rPr>
              <a:t>Represents compact yet faithful KG</a:t>
            </a:r>
          </a:p>
          <a:p>
            <a:r>
              <a:rPr lang="en-US" sz="2400" dirty="0">
                <a:solidFill>
                  <a:schemeClr val="accent1"/>
                </a:solidFill>
              </a:rPr>
              <a:t>Provides principled stopping criterion</a:t>
            </a:r>
          </a:p>
          <a:p>
            <a:endParaRPr lang="en-US" dirty="0"/>
          </a:p>
        </p:txBody>
      </p:sp>
      <p:sp>
        <p:nvSpPr>
          <p:cNvPr id="4" name="Slide Number Placeholder 3">
            <a:extLst>
              <a:ext uri="{FF2B5EF4-FFF2-40B4-BE49-F238E27FC236}">
                <a16:creationId xmlns:a16="http://schemas.microsoft.com/office/drawing/2014/main" id="{89800815-FCFD-27DD-F636-1B95ADE7BC08}"/>
              </a:ext>
            </a:extLst>
          </p:cNvPr>
          <p:cNvSpPr>
            <a:spLocks noGrp="1"/>
          </p:cNvSpPr>
          <p:nvPr>
            <p:ph type="sldNum" sz="quarter" idx="4"/>
          </p:nvPr>
        </p:nvSpPr>
        <p:spPr/>
        <p:txBody>
          <a:bodyPr/>
          <a:lstStyle/>
          <a:p>
            <a:pPr algn="r"/>
            <a:r>
              <a:rPr lang="en-US" b="0" dirty="0">
                <a:solidFill>
                  <a:schemeClr val="accent1"/>
                </a:solidFill>
              </a:rPr>
              <a:t> </a:t>
            </a:r>
            <a:fld id="{BA13C625-9B67-4A70-A9C3-06D9E61B09A6}" type="slidenum">
              <a:rPr lang="en-US" b="0" smtClean="0">
                <a:solidFill>
                  <a:schemeClr val="accent1"/>
                </a:solidFill>
              </a:rPr>
              <a:pPr algn="r"/>
              <a:t>15</a:t>
            </a:fld>
            <a:endParaRPr lang="en-US" b="0" dirty="0">
              <a:solidFill>
                <a:schemeClr val="accent1"/>
              </a:solidFill>
            </a:endParaRPr>
          </a:p>
        </p:txBody>
      </p:sp>
      <p:pic>
        <p:nvPicPr>
          <p:cNvPr id="5" name="Picture 4">
            <a:extLst>
              <a:ext uri="{FF2B5EF4-FFF2-40B4-BE49-F238E27FC236}">
                <a16:creationId xmlns:a16="http://schemas.microsoft.com/office/drawing/2014/main" id="{A6F093B4-91FE-1835-1DDD-AA0A404D89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0560" y="3168564"/>
            <a:ext cx="7570880" cy="3194137"/>
          </a:xfrm>
          <a:prstGeom prst="rect">
            <a:avLst/>
          </a:prstGeom>
        </p:spPr>
      </p:pic>
    </p:spTree>
    <p:extLst>
      <p:ext uri="{BB962C8B-B14F-4D97-AF65-F5344CB8AC3E}">
        <p14:creationId xmlns:p14="http://schemas.microsoft.com/office/powerpoint/2010/main" val="2768027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73B8D-BA9C-AD36-4A12-F0B13C6E4920}"/>
              </a:ext>
            </a:extLst>
          </p:cNvPr>
          <p:cNvSpPr>
            <a:spLocks noGrp="1"/>
          </p:cNvSpPr>
          <p:nvPr>
            <p:ph type="title"/>
          </p:nvPr>
        </p:nvSpPr>
        <p:spPr>
          <a:xfrm>
            <a:off x="762000" y="644608"/>
            <a:ext cx="10668000" cy="614258"/>
          </a:xfrm>
        </p:spPr>
        <p:txBody>
          <a:bodyPr/>
          <a:lstStyle/>
          <a:p>
            <a:r>
              <a:rPr lang="en-US" sz="2400" cap="none" dirty="0">
                <a:solidFill>
                  <a:schemeClr val="accent1"/>
                </a:solidFill>
              </a:rPr>
              <a:t>Coverage And RD Improvements</a:t>
            </a:r>
          </a:p>
        </p:txBody>
      </p:sp>
      <p:sp>
        <p:nvSpPr>
          <p:cNvPr id="3" name="Content Placeholder 2">
            <a:extLst>
              <a:ext uri="{FF2B5EF4-FFF2-40B4-BE49-F238E27FC236}">
                <a16:creationId xmlns:a16="http://schemas.microsoft.com/office/drawing/2014/main" id="{15BC2DBC-2A5E-39B1-DF57-FCC335B62BA1}"/>
              </a:ext>
            </a:extLst>
          </p:cNvPr>
          <p:cNvSpPr>
            <a:spLocks noGrp="1"/>
          </p:cNvSpPr>
          <p:nvPr>
            <p:ph sz="quarter" idx="13"/>
          </p:nvPr>
        </p:nvSpPr>
        <p:spPr>
          <a:xfrm>
            <a:off x="762000" y="1315194"/>
            <a:ext cx="4223360" cy="4624753"/>
          </a:xfrm>
        </p:spPr>
        <p:txBody>
          <a:bodyPr>
            <a:normAutofit/>
          </a:bodyPr>
          <a:lstStyle/>
          <a:p>
            <a:r>
              <a:rPr lang="en-US" sz="2400" dirty="0">
                <a:solidFill>
                  <a:schemeClr val="accent1"/>
                </a:solidFill>
              </a:rPr>
              <a:t>Average coverage improvement: </a:t>
            </a:r>
            <a:r>
              <a:rPr lang="en-US" sz="2400" b="1" dirty="0">
                <a:solidFill>
                  <a:schemeClr val="accent1"/>
                </a:solidFill>
              </a:rPr>
              <a:t>+0.304</a:t>
            </a:r>
            <a:endParaRPr lang="en-US" sz="2400" dirty="0">
              <a:solidFill>
                <a:schemeClr val="accent1"/>
              </a:solidFill>
            </a:endParaRPr>
          </a:p>
          <a:p>
            <a:r>
              <a:rPr lang="en-US" sz="2400" dirty="0">
                <a:solidFill>
                  <a:schemeClr val="accent1"/>
                </a:solidFill>
              </a:rPr>
              <a:t>Significant reduction in distortion before knee point</a:t>
            </a:r>
          </a:p>
          <a:p>
            <a:r>
              <a:rPr lang="en-US" sz="2400" dirty="0">
                <a:solidFill>
                  <a:schemeClr val="accent1"/>
                </a:solidFill>
              </a:rPr>
              <a:t>Refinement reveals missing concepts and improves structure</a:t>
            </a:r>
          </a:p>
          <a:p>
            <a:r>
              <a:rPr lang="en-US" sz="2400" dirty="0">
                <a:solidFill>
                  <a:schemeClr val="accent1"/>
                </a:solidFill>
              </a:rPr>
              <a:t>Consistent across all 8 lectures</a:t>
            </a:r>
          </a:p>
          <a:p>
            <a:endParaRPr lang="en-US" dirty="0"/>
          </a:p>
        </p:txBody>
      </p:sp>
      <p:sp>
        <p:nvSpPr>
          <p:cNvPr id="4" name="Slide Number Placeholder 3">
            <a:extLst>
              <a:ext uri="{FF2B5EF4-FFF2-40B4-BE49-F238E27FC236}">
                <a16:creationId xmlns:a16="http://schemas.microsoft.com/office/drawing/2014/main" id="{8BC5BB04-8249-7A27-237A-12AB32572225}"/>
              </a:ext>
            </a:extLst>
          </p:cNvPr>
          <p:cNvSpPr>
            <a:spLocks noGrp="1"/>
          </p:cNvSpPr>
          <p:nvPr>
            <p:ph type="sldNum" sz="quarter" idx="4"/>
          </p:nvPr>
        </p:nvSpPr>
        <p:spPr/>
        <p:txBody>
          <a:bodyPr/>
          <a:lstStyle/>
          <a:p>
            <a:pPr algn="r"/>
            <a:r>
              <a:rPr lang="en-US" dirty="0"/>
              <a:t> </a:t>
            </a:r>
            <a:fld id="{BA13C625-9B67-4A70-A9C3-06D9E61B09A6}" type="slidenum">
              <a:rPr lang="en-US" b="0" smtClean="0">
                <a:solidFill>
                  <a:schemeClr val="accent1"/>
                </a:solidFill>
              </a:rPr>
              <a:pPr algn="r"/>
              <a:t>16</a:t>
            </a:fld>
            <a:endParaRPr lang="en-US" b="0" dirty="0">
              <a:solidFill>
                <a:schemeClr val="accent1"/>
              </a:solidFill>
            </a:endParaRPr>
          </a:p>
        </p:txBody>
      </p:sp>
      <p:pic>
        <p:nvPicPr>
          <p:cNvPr id="6" name="Picture 5">
            <a:extLst>
              <a:ext uri="{FF2B5EF4-FFF2-40B4-BE49-F238E27FC236}">
                <a16:creationId xmlns:a16="http://schemas.microsoft.com/office/drawing/2014/main" id="{834D9FCD-32F7-3270-3138-495B75172C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7987" y="1514846"/>
            <a:ext cx="6411413" cy="4274275"/>
          </a:xfrm>
          <a:prstGeom prst="rect">
            <a:avLst/>
          </a:prstGeom>
        </p:spPr>
      </p:pic>
    </p:spTree>
    <p:extLst>
      <p:ext uri="{BB962C8B-B14F-4D97-AF65-F5344CB8AC3E}">
        <p14:creationId xmlns:p14="http://schemas.microsoft.com/office/powerpoint/2010/main" val="922280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88D5D-1A5F-2902-6200-519002E037D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572A74-DA8C-7766-DBA7-F7F51586DBC5}"/>
              </a:ext>
            </a:extLst>
          </p:cNvPr>
          <p:cNvSpPr>
            <a:spLocks noGrp="1"/>
          </p:cNvSpPr>
          <p:nvPr>
            <p:ph type="sldNum" sz="quarter" idx="11"/>
          </p:nvPr>
        </p:nvSpPr>
        <p:spPr/>
        <p:txBody>
          <a:bodyPr/>
          <a:lstStyle/>
          <a:p>
            <a:fld id="{C5B5BC00-6C26-764B-B126-818F831119ED}" type="slidenum">
              <a:rPr lang="en-US" smtClean="0"/>
              <a:pPr/>
              <a:t>17</a:t>
            </a:fld>
            <a:endParaRPr lang="en-US"/>
          </a:p>
        </p:txBody>
      </p:sp>
      <p:sp>
        <p:nvSpPr>
          <p:cNvPr id="3" name="Title 2">
            <a:extLst>
              <a:ext uri="{FF2B5EF4-FFF2-40B4-BE49-F238E27FC236}">
                <a16:creationId xmlns:a16="http://schemas.microsoft.com/office/drawing/2014/main" id="{C00753D5-F754-15BA-FDE3-BF104EC6074C}"/>
              </a:ext>
            </a:extLst>
          </p:cNvPr>
          <p:cNvSpPr>
            <a:spLocks noGrp="1"/>
          </p:cNvSpPr>
          <p:nvPr>
            <p:ph type="title"/>
          </p:nvPr>
        </p:nvSpPr>
        <p:spPr>
          <a:xfrm>
            <a:off x="548267" y="531864"/>
            <a:ext cx="11095463" cy="439858"/>
          </a:xfrm>
        </p:spPr>
        <p:txBody>
          <a:bodyPr/>
          <a:lstStyle/>
          <a:p>
            <a:r>
              <a:rPr lang="en-US" dirty="0">
                <a:solidFill>
                  <a:schemeClr val="accent1"/>
                </a:solidFill>
              </a:rPr>
              <a:t>From Mastery Profile to Simulated Response</a:t>
            </a:r>
          </a:p>
        </p:txBody>
      </p:sp>
      <p:sp>
        <p:nvSpPr>
          <p:cNvPr id="5" name="Text Placeholder 4">
            <a:extLst>
              <a:ext uri="{FF2B5EF4-FFF2-40B4-BE49-F238E27FC236}">
                <a16:creationId xmlns:a16="http://schemas.microsoft.com/office/drawing/2014/main" id="{CCB586C8-17A5-7AB1-5105-0B4F83C11512}"/>
              </a:ext>
            </a:extLst>
          </p:cNvPr>
          <p:cNvSpPr>
            <a:spLocks noGrp="1"/>
          </p:cNvSpPr>
          <p:nvPr>
            <p:ph type="body" sz="quarter" idx="27"/>
          </p:nvPr>
        </p:nvSpPr>
        <p:spPr>
          <a:xfrm>
            <a:off x="582600" y="5174091"/>
            <a:ext cx="11095462" cy="1009757"/>
          </a:xfrm>
          <a:prstGeom prst="roundRect">
            <a:avLst>
              <a:gd name="adj" fmla="val 11134"/>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532" dirty="0">
                <a:solidFill>
                  <a:schemeClr val="accent1"/>
                </a:solidFill>
                <a:latin typeface="Arial" panose="020B0604020202020204" pitchFamily="34" charset="0"/>
                <a:cs typeface="Arial" panose="020B0604020202020204" pitchFamily="34" charset="0"/>
              </a:rPr>
              <a:t>An, Y., Wang, E., Wang, B., and Hashmi, R., </a:t>
            </a:r>
            <a:r>
              <a:rPr lang="en-US" sz="1532" i="1" dirty="0">
                <a:solidFill>
                  <a:schemeClr val="accent1"/>
                </a:solidFill>
                <a:latin typeface="Arial" panose="020B0604020202020204" pitchFamily="34" charset="0"/>
                <a:cs typeface="Arial" panose="020B0604020202020204" pitchFamily="34" charset="0"/>
              </a:rPr>
              <a:t>“From Mastery Profile to Simulated Response: Stochastic Student Knowledge Graphs (SSKG) for Faithful LLM Student Simulation”, </a:t>
            </a:r>
            <a:r>
              <a:rPr lang="en-US" sz="1532" dirty="0" err="1">
                <a:solidFill>
                  <a:schemeClr val="accent1"/>
                </a:solidFill>
                <a:latin typeface="Arial" panose="020B0604020202020204" pitchFamily="34" charset="0"/>
                <a:cs typeface="Arial" panose="020B0604020202020204" pitchFamily="34" charset="0"/>
              </a:rPr>
              <a:t>arXiv</a:t>
            </a:r>
            <a:r>
              <a:rPr lang="en-US" sz="1532" dirty="0">
                <a:solidFill>
                  <a:schemeClr val="accent1"/>
                </a:solidFill>
                <a:latin typeface="Arial" panose="020B0604020202020204" pitchFamily="34" charset="0"/>
                <a:cs typeface="Arial" panose="020B0604020202020204" pitchFamily="34" charset="0"/>
              </a:rPr>
              <a:t> e-prints, Art. no. arXiv:2608.21668, 2026. doi:10.48550/arXiv.2608.21668.</a:t>
            </a:r>
            <a:endParaRPr sz="1532" dirty="0">
              <a:solidFill>
                <a:schemeClr val="accent1"/>
              </a:solidFill>
              <a:latin typeface="Arial" panose="020B0604020202020204" pitchFamily="34" charset="0"/>
              <a:cs typeface="Arial" panose="020B0604020202020204" pitchFamily="34" charset="0"/>
            </a:endParaRPr>
          </a:p>
        </p:txBody>
      </p:sp>
      <p:sp>
        <p:nvSpPr>
          <p:cNvPr id="6" name="Text Placeholder 3">
            <a:extLst>
              <a:ext uri="{FF2B5EF4-FFF2-40B4-BE49-F238E27FC236}">
                <a16:creationId xmlns:a16="http://schemas.microsoft.com/office/drawing/2014/main" id="{D275864E-0907-C164-FDAF-027B1EC16434}"/>
              </a:ext>
            </a:extLst>
          </p:cNvPr>
          <p:cNvSpPr txBox="1">
            <a:spLocks/>
          </p:cNvSpPr>
          <p:nvPr/>
        </p:nvSpPr>
        <p:spPr>
          <a:xfrm>
            <a:off x="723632" y="1357662"/>
            <a:ext cx="10920098" cy="2437724"/>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5"/>
              </a:buClr>
              <a:buFont typeface="Wingdings" panose="05000000000000000000" pitchFamily="2" charset="2"/>
              <a:buChar char="§"/>
              <a:defRPr sz="2200" kern="1200">
                <a:solidFill>
                  <a:srgbClr val="003A70"/>
                </a:solidFill>
                <a:latin typeface="+mn-lt"/>
                <a:ea typeface="+mn-ea"/>
                <a:cs typeface="+mn-cs"/>
              </a:defRPr>
            </a:lvl1pPr>
            <a:lvl2pPr marL="685800" indent="-228600" algn="l" defTabSz="914400" rtl="0" eaLnBrk="1" latinLnBrk="0" hangingPunct="1">
              <a:lnSpc>
                <a:spcPct val="120000"/>
              </a:lnSpc>
              <a:spcBef>
                <a:spcPts val="500"/>
              </a:spcBef>
              <a:buClr>
                <a:schemeClr val="accent5"/>
              </a:buClr>
              <a:buFont typeface="Wingdings" panose="05000000000000000000" pitchFamily="2" charset="2"/>
              <a:buChar char="§"/>
              <a:defRPr sz="2000" kern="1200">
                <a:solidFill>
                  <a:srgbClr val="003A70"/>
                </a:solidFill>
                <a:latin typeface="+mn-lt"/>
                <a:ea typeface="+mn-ea"/>
                <a:cs typeface="+mn-cs"/>
              </a:defRPr>
            </a:lvl2pPr>
            <a:lvl3pPr marL="1143000" indent="-228600" algn="l" defTabSz="914400" rtl="0" eaLnBrk="1" latinLnBrk="0" hangingPunct="1">
              <a:lnSpc>
                <a:spcPct val="120000"/>
              </a:lnSpc>
              <a:spcBef>
                <a:spcPts val="500"/>
              </a:spcBef>
              <a:buClr>
                <a:schemeClr val="accent5"/>
              </a:buClr>
              <a:buFont typeface="Wingdings" panose="05000000000000000000" pitchFamily="2" charset="2"/>
              <a:buChar char="§"/>
              <a:defRPr sz="1800" kern="1200">
                <a:solidFill>
                  <a:srgbClr val="003A70"/>
                </a:solidFill>
                <a:latin typeface="+mn-lt"/>
                <a:ea typeface="+mn-ea"/>
                <a:cs typeface="+mn-cs"/>
              </a:defRPr>
            </a:lvl3pPr>
            <a:lvl4pPr marL="1600200" indent="-228600" algn="l" defTabSz="914400" rtl="0" eaLnBrk="1" latinLnBrk="0" hangingPunct="1">
              <a:lnSpc>
                <a:spcPct val="120000"/>
              </a:lnSpc>
              <a:spcBef>
                <a:spcPts val="500"/>
              </a:spcBef>
              <a:buClr>
                <a:schemeClr val="accent5"/>
              </a:buClr>
              <a:buFont typeface="Wingdings" panose="05000000000000000000" pitchFamily="2" charset="2"/>
              <a:buChar char="§"/>
              <a:defRPr sz="1600" kern="1200">
                <a:solidFill>
                  <a:srgbClr val="003A70"/>
                </a:solidFill>
                <a:latin typeface="+mn-lt"/>
                <a:ea typeface="+mn-ea"/>
                <a:cs typeface="+mn-cs"/>
              </a:defRPr>
            </a:lvl4pPr>
            <a:lvl5pPr marL="2057400" indent="-228600" algn="l" defTabSz="914400" rtl="0" eaLnBrk="1" latinLnBrk="0" hangingPunct="1">
              <a:lnSpc>
                <a:spcPct val="120000"/>
              </a:lnSpc>
              <a:spcBef>
                <a:spcPts val="500"/>
              </a:spcBef>
              <a:buClr>
                <a:schemeClr val="accent5"/>
              </a:buClr>
              <a:buFont typeface="Wingdings" panose="05000000000000000000" pitchFamily="2" charset="2"/>
              <a:buChar char="§"/>
              <a:defRPr sz="1600" kern="1200">
                <a:solidFill>
                  <a:srgbClr val="003A7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9" name="TextBox 8">
            <a:extLst>
              <a:ext uri="{FF2B5EF4-FFF2-40B4-BE49-F238E27FC236}">
                <a16:creationId xmlns:a16="http://schemas.microsoft.com/office/drawing/2014/main" id="{1531013F-0A81-5C32-1F50-A828E16331AD}"/>
              </a:ext>
            </a:extLst>
          </p:cNvPr>
          <p:cNvSpPr txBox="1"/>
          <p:nvPr/>
        </p:nvSpPr>
        <p:spPr>
          <a:xfrm>
            <a:off x="582600" y="1164692"/>
            <a:ext cx="10394674" cy="3816429"/>
          </a:xfrm>
          <a:prstGeom prst="rect">
            <a:avLst/>
          </a:prstGeom>
          <a:noFill/>
        </p:spPr>
        <p:txBody>
          <a:bodyPr wrap="square">
            <a:spAutoFit/>
          </a:bodyPr>
          <a:lstStyle/>
          <a:p>
            <a:pPr marL="342900" indent="-342900">
              <a:spcAft>
                <a:spcPts val="10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Synthetic student data helps: </a:t>
            </a:r>
          </a:p>
          <a:p>
            <a:pPr marL="800100" lvl="1" indent="-342900">
              <a:spcAft>
                <a:spcPts val="10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train knowledge tracing models before a course runs</a:t>
            </a:r>
          </a:p>
          <a:p>
            <a:pPr marL="800100" lvl="1" indent="-342900">
              <a:spcAft>
                <a:spcPts val="10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stress test a tutoring system across mastery levels</a:t>
            </a:r>
          </a:p>
          <a:p>
            <a:pPr marL="800100" lvl="1" indent="-342900">
              <a:spcAft>
                <a:spcPts val="10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pilot new test items before real students see them.</a:t>
            </a:r>
          </a:p>
          <a:p>
            <a:pPr marL="342900" indent="-342900">
              <a:spcAft>
                <a:spcPts val="10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An LLM can solve almost every question in a curriculum:</a:t>
            </a:r>
          </a:p>
          <a:p>
            <a:pPr marL="800100" lvl="1" indent="-342900">
              <a:spcAft>
                <a:spcPts val="10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accuracy 96.8-100% from three LLMs on every profile, even for a struggling student with low mastery of most algebra concepts</a:t>
            </a:r>
          </a:p>
          <a:p>
            <a:pPr marL="342900" indent="-342900">
              <a:spcAft>
                <a:spcPts val="10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How can it act like a student at a lower mastery level?</a:t>
            </a:r>
            <a:endParaRPr lang="en-US" sz="2400" dirty="0">
              <a:solidFill>
                <a:schemeClr val="accent1"/>
              </a:solidFill>
            </a:endParaRPr>
          </a:p>
        </p:txBody>
      </p:sp>
    </p:spTree>
    <p:extLst>
      <p:ext uri="{BB962C8B-B14F-4D97-AF65-F5344CB8AC3E}">
        <p14:creationId xmlns:p14="http://schemas.microsoft.com/office/powerpoint/2010/main" val="2327369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57200"/>
            <a:ext cx="11064240" cy="685800"/>
          </a:xfrm>
          <a:prstGeom prst="rect">
            <a:avLst/>
          </a:prstGeom>
          <a:noFill/>
          <a:ln/>
        </p:spPr>
        <p:txBody>
          <a:bodyPr wrap="square" lIns="0" tIns="0" rIns="0" bIns="0" rtlCol="0" anchor="ctr"/>
          <a:lstStyle/>
          <a:p>
            <a:pPr marL="0" indent="0" algn="l">
              <a:buNone/>
            </a:pPr>
            <a:r>
              <a:rPr lang="en-US" sz="3400" b="1" dirty="0">
                <a:solidFill>
                  <a:schemeClr val="accent1"/>
                </a:solidFill>
                <a:latin typeface="Arial" pitchFamily="34" charset="0"/>
                <a:ea typeface="Arial" pitchFamily="34" charset="-122"/>
                <a:cs typeface="Arial" pitchFamily="34" charset="-120"/>
              </a:rPr>
              <a:t>Decide with a </a:t>
            </a:r>
            <a:r>
              <a:rPr lang="en-US" dirty="0">
                <a:solidFill>
                  <a:schemeClr val="accent1"/>
                </a:solidFill>
              </a:rPr>
              <a:t>Knowledge G</a:t>
            </a:r>
            <a:r>
              <a:rPr lang="en-US" sz="3400" b="1" dirty="0">
                <a:solidFill>
                  <a:schemeClr val="accent1"/>
                </a:solidFill>
                <a:latin typeface="Arial" pitchFamily="34" charset="0"/>
                <a:ea typeface="Arial" pitchFamily="34" charset="-122"/>
                <a:cs typeface="Arial" pitchFamily="34" charset="-120"/>
              </a:rPr>
              <a:t>raph</a:t>
            </a:r>
            <a:endParaRPr lang="en-US" sz="3400" dirty="0">
              <a:solidFill>
                <a:schemeClr val="accent1"/>
              </a:solidFill>
            </a:endParaRPr>
          </a:p>
        </p:txBody>
      </p:sp>
      <p:pic>
        <p:nvPicPr>
          <p:cNvPr id="4" name="Image 0" descr="/private/tmp/claude-503/-Users-yuanan-OpenSKG-react-summer-2026-project-ontology/c289c77a-0e1b-4fb6-a855-8e4da381d175/scratchpad/fig/SSKG_grounded_overview.png"/>
          <p:cNvPicPr>
            <a:picLocks noChangeAspect="1"/>
          </p:cNvPicPr>
          <p:nvPr/>
        </p:nvPicPr>
        <p:blipFill>
          <a:blip r:embed="rId3"/>
          <a:stretch>
            <a:fillRect/>
          </a:stretch>
        </p:blipFill>
        <p:spPr>
          <a:xfrm>
            <a:off x="579120" y="1143000"/>
            <a:ext cx="5350625" cy="5037664"/>
          </a:xfrm>
          <a:prstGeom prst="rect">
            <a:avLst/>
          </a:prstGeom>
        </p:spPr>
      </p:pic>
      <p:sp>
        <p:nvSpPr>
          <p:cNvPr id="5" name="Text 1"/>
          <p:cNvSpPr txBox="1"/>
          <p:nvPr/>
        </p:nvSpPr>
        <p:spPr>
          <a:xfrm>
            <a:off x="6675120" y="1645920"/>
            <a:ext cx="5120640" cy="4754880"/>
          </a:xfrm>
          <a:prstGeom prst="rect">
            <a:avLst/>
          </a:prstGeom>
          <a:noFill/>
          <a:ln/>
        </p:spPr>
        <p:txBody>
          <a:bodyPr wrap="square" lIns="0" tIns="0" rIns="0" bIns="0" rtlCol="0" anchor="t"/>
          <a:lstStyle/>
          <a:p>
            <a:pPr marL="342900" indent="-342900">
              <a:spcAft>
                <a:spcPts val="1000"/>
              </a:spcAft>
              <a:buClr>
                <a:srgbClr val="FFC600"/>
              </a:buClr>
              <a:buSzPct val="100000"/>
              <a:buFont typeface="Wingdings" pitchFamily="2" charset="2"/>
              <a:buChar char="§"/>
            </a:pPr>
            <a:r>
              <a:rPr lang="en-US" sz="2000" dirty="0">
                <a:solidFill>
                  <a:schemeClr val="accent1"/>
                </a:solidFill>
                <a:latin typeface="Arial" pitchFamily="34" charset="0"/>
                <a:ea typeface="Arial" pitchFamily="34" charset="-122"/>
                <a:cs typeface="Arial" pitchFamily="34" charset="-120"/>
              </a:rPr>
              <a:t>Build a Curriculum Knowledge Graph (CKG) of fine grained triples.</a:t>
            </a:r>
            <a:endParaRPr lang="en-US" sz="2000" dirty="0">
              <a:solidFill>
                <a:schemeClr val="accent1"/>
              </a:solidFill>
            </a:endParaRPr>
          </a:p>
          <a:p>
            <a:pPr marL="342900" indent="-342900">
              <a:spcAft>
                <a:spcPts val="1000"/>
              </a:spcAft>
              <a:buClr>
                <a:srgbClr val="FFC600"/>
              </a:buClr>
              <a:buSzPct val="100000"/>
              <a:buFont typeface="Wingdings" pitchFamily="2" charset="2"/>
              <a:buChar char="§"/>
            </a:pPr>
            <a:r>
              <a:rPr lang="en-US" sz="2000" dirty="0">
                <a:solidFill>
                  <a:schemeClr val="accent1"/>
                </a:solidFill>
                <a:latin typeface="Arial" pitchFamily="34" charset="0"/>
                <a:ea typeface="Arial" pitchFamily="34" charset="-122"/>
                <a:cs typeface="Arial" pitchFamily="34" charset="-120"/>
              </a:rPr>
              <a:t>A student profile is an Stochastic Student Knowledge Graph (SSKG). It gives each triple a mastery probability.</a:t>
            </a:r>
            <a:endParaRPr lang="en-US" sz="2000" dirty="0">
              <a:solidFill>
                <a:schemeClr val="accent1"/>
              </a:solidFill>
            </a:endParaRPr>
          </a:p>
          <a:p>
            <a:pPr marL="342900" indent="-342900">
              <a:spcAft>
                <a:spcPts val="1000"/>
              </a:spcAft>
              <a:buClr>
                <a:srgbClr val="FFC600"/>
              </a:buClr>
              <a:buSzPct val="100000"/>
              <a:buFont typeface="Wingdings" pitchFamily="2" charset="2"/>
              <a:buChar char="§"/>
            </a:pPr>
            <a:r>
              <a:rPr lang="en-US" sz="2000" dirty="0">
                <a:solidFill>
                  <a:schemeClr val="accent1"/>
                </a:solidFill>
                <a:latin typeface="Arial" pitchFamily="34" charset="0"/>
                <a:ea typeface="Arial" pitchFamily="34" charset="-122"/>
                <a:cs typeface="Arial" pitchFamily="34" charset="-120"/>
              </a:rPr>
              <a:t>Each question maps to the chain of triples needed to solve it.</a:t>
            </a:r>
            <a:endParaRPr lang="en-US" sz="2000" dirty="0">
              <a:solidFill>
                <a:schemeClr val="accent1"/>
              </a:solidFill>
            </a:endParaRPr>
          </a:p>
          <a:p>
            <a:pPr marL="342900" indent="-342900">
              <a:spcAft>
                <a:spcPts val="1000"/>
              </a:spcAft>
              <a:buClr>
                <a:srgbClr val="FFC600"/>
              </a:buClr>
              <a:buSzPct val="100000"/>
              <a:buFont typeface="Wingdings" pitchFamily="2" charset="2"/>
              <a:buChar char="§"/>
            </a:pPr>
            <a:r>
              <a:rPr lang="en-US" sz="2000" dirty="0">
                <a:solidFill>
                  <a:schemeClr val="accent1"/>
                </a:solidFill>
                <a:latin typeface="Arial" pitchFamily="34" charset="0"/>
                <a:ea typeface="Arial" pitchFamily="34" charset="-122"/>
                <a:cs typeface="Arial" pitchFamily="34" charset="-120"/>
              </a:rPr>
              <a:t>Sampling over the chain decides the outcome.</a:t>
            </a:r>
            <a:endParaRPr lang="en-US" sz="2000" dirty="0">
              <a:solidFill>
                <a:schemeClr val="accent1"/>
              </a:solidFill>
            </a:endParaRPr>
          </a:p>
          <a:p>
            <a:pPr marL="342900" indent="-342900">
              <a:spcAft>
                <a:spcPts val="1000"/>
              </a:spcAft>
              <a:buClr>
                <a:srgbClr val="FFC600"/>
              </a:buClr>
              <a:buSzPct val="100000"/>
              <a:buFont typeface="Wingdings" pitchFamily="2" charset="2"/>
              <a:buChar char="§"/>
            </a:pPr>
            <a:r>
              <a:rPr lang="en-US" sz="2000" dirty="0">
                <a:solidFill>
                  <a:schemeClr val="accent1"/>
                </a:solidFill>
                <a:latin typeface="Arial" pitchFamily="34" charset="0"/>
                <a:ea typeface="Arial" pitchFamily="34" charset="-122"/>
                <a:cs typeface="Arial" pitchFamily="34" charset="-120"/>
              </a:rPr>
              <a:t>The LLM then writes a first person rationale that matches the outcome.</a:t>
            </a:r>
            <a:endParaRPr lang="en-US" sz="2000" dirty="0">
              <a:solidFill>
                <a:schemeClr val="accent1"/>
              </a:solidFill>
            </a:endParaRPr>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000000"/>
                </a:solidFill>
                <a:latin typeface="Arial"/>
                <a:ea typeface="Arial"/>
                <a:cs typeface="Arial"/>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63880" y="444730"/>
            <a:ext cx="11064240" cy="822960"/>
          </a:xfrm>
          <a:prstGeom prst="rect">
            <a:avLst/>
          </a:prstGeom>
          <a:noFill/>
          <a:ln/>
        </p:spPr>
        <p:txBody>
          <a:bodyPr wrap="square" lIns="0" tIns="0" rIns="0" bIns="0" rtlCol="0" anchor="ctr"/>
          <a:lstStyle/>
          <a:p>
            <a:pPr marL="0" indent="0" algn="l">
              <a:buNone/>
            </a:pPr>
            <a:r>
              <a:rPr lang="en-US" dirty="0">
                <a:solidFill>
                  <a:schemeClr val="accent1"/>
                </a:solidFill>
              </a:rPr>
              <a:t>P</a:t>
            </a:r>
            <a:r>
              <a:rPr lang="en-US" sz="3400" b="1" dirty="0">
                <a:solidFill>
                  <a:schemeClr val="accent1"/>
                </a:solidFill>
                <a:latin typeface="Arial" pitchFamily="34" charset="0"/>
                <a:ea typeface="Arial" pitchFamily="34" charset="-122"/>
                <a:cs typeface="Arial" pitchFamily="34" charset="-120"/>
              </a:rPr>
              <a:t>roperties of a </a:t>
            </a:r>
            <a:r>
              <a:rPr lang="en-US" dirty="0">
                <a:solidFill>
                  <a:schemeClr val="accent1"/>
                </a:solidFill>
              </a:rPr>
              <a:t>F</a:t>
            </a:r>
            <a:r>
              <a:rPr lang="en-US" sz="3400" b="1" dirty="0">
                <a:solidFill>
                  <a:schemeClr val="accent1"/>
                </a:solidFill>
                <a:latin typeface="Arial" pitchFamily="34" charset="0"/>
                <a:ea typeface="Arial" pitchFamily="34" charset="-122"/>
                <a:cs typeface="Arial" pitchFamily="34" charset="-120"/>
              </a:rPr>
              <a:t>aithful </a:t>
            </a:r>
            <a:r>
              <a:rPr lang="en-US" dirty="0">
                <a:solidFill>
                  <a:schemeClr val="accent1"/>
                </a:solidFill>
              </a:rPr>
              <a:t>S</a:t>
            </a:r>
            <a:r>
              <a:rPr lang="en-US" sz="3400" b="1" dirty="0">
                <a:solidFill>
                  <a:schemeClr val="accent1"/>
                </a:solidFill>
                <a:latin typeface="Arial" pitchFamily="34" charset="0"/>
                <a:ea typeface="Arial" pitchFamily="34" charset="-122"/>
                <a:cs typeface="Arial" pitchFamily="34" charset="-120"/>
              </a:rPr>
              <a:t>imulator</a:t>
            </a:r>
            <a:endParaRPr lang="en-US" sz="3400" dirty="0">
              <a:solidFill>
                <a:schemeClr val="accent1"/>
              </a:solidFill>
            </a:endParaRPr>
          </a:p>
        </p:txBody>
      </p:sp>
      <p:graphicFrame>
        <p:nvGraphicFramePr>
          <p:cNvPr id="7" name="Table 0"/>
          <p:cNvGraphicFramePr>
            <a:graphicFrameLocks noGrp="1"/>
          </p:cNvGraphicFramePr>
          <p:nvPr>
            <p:extLst>
              <p:ext uri="{D42A27DB-BD31-4B8C-83A1-F6EECF244321}">
                <p14:modId xmlns:p14="http://schemas.microsoft.com/office/powerpoint/2010/main" val="3159101468"/>
              </p:ext>
            </p:extLst>
          </p:nvPr>
        </p:nvGraphicFramePr>
        <p:xfrm>
          <a:off x="1066799" y="1605742"/>
          <a:ext cx="9410007" cy="3646516"/>
        </p:xfrm>
        <a:graphic>
          <a:graphicData uri="http://schemas.openxmlformats.org/drawingml/2006/table">
            <a:tbl>
              <a:tblPr/>
              <a:tblGrid>
                <a:gridCol w="2644134">
                  <a:extLst>
                    <a:ext uri="{9D8B030D-6E8A-4147-A177-3AD203B41FA5}">
                      <a16:colId xmlns:a16="http://schemas.microsoft.com/office/drawing/2014/main" val="20000"/>
                    </a:ext>
                  </a:extLst>
                </a:gridCol>
                <a:gridCol w="5599343">
                  <a:extLst>
                    <a:ext uri="{9D8B030D-6E8A-4147-A177-3AD203B41FA5}">
                      <a16:colId xmlns:a16="http://schemas.microsoft.com/office/drawing/2014/main" val="20001"/>
                    </a:ext>
                  </a:extLst>
                </a:gridCol>
                <a:gridCol w="1166530">
                  <a:extLst>
                    <a:ext uri="{9D8B030D-6E8A-4147-A177-3AD203B41FA5}">
                      <a16:colId xmlns:a16="http://schemas.microsoft.com/office/drawing/2014/main" val="20002"/>
                    </a:ext>
                  </a:extLst>
                </a:gridCol>
              </a:tblGrid>
              <a:tr h="911629">
                <a:tc>
                  <a:txBody>
                    <a:bodyPr/>
                    <a:lstStyle/>
                    <a:p>
                      <a:pPr marL="0" indent="0" algn="l">
                        <a:buNone/>
                      </a:pPr>
                      <a:r>
                        <a:rPr lang="en-US" sz="2400" b="1" dirty="0">
                          <a:solidFill>
                            <a:schemeClr val="accent1"/>
                          </a:solidFill>
                          <a:latin typeface="Arial" pitchFamily="34" charset="0"/>
                          <a:ea typeface="Arial" pitchFamily="34" charset="-122"/>
                          <a:cs typeface="Arial" pitchFamily="34" charset="-120"/>
                        </a:rPr>
                        <a:t>Property</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b="1" dirty="0">
                          <a:solidFill>
                            <a:schemeClr val="accent1"/>
                          </a:solidFill>
                          <a:latin typeface="Arial" pitchFamily="34" charset="0"/>
                          <a:ea typeface="Arial" pitchFamily="34" charset="-122"/>
                          <a:cs typeface="Arial" pitchFamily="34" charset="-120"/>
                        </a:rPr>
                        <a:t>Meaning</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b="1" dirty="0">
                          <a:solidFill>
                            <a:schemeClr val="accent1"/>
                          </a:solidFill>
                          <a:latin typeface="Arial" pitchFamily="34" charset="0"/>
                          <a:ea typeface="Arial" pitchFamily="34" charset="-122"/>
                          <a:cs typeface="Arial" pitchFamily="34" charset="-120"/>
                        </a:rPr>
                        <a:t>Metric</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11629">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Prop1  Monotonicity</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A student with higher mastery on every triple should do at least as well.</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M1, M2</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911629">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Prop2  Skill specificity</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Errors should fall on items that draw on the student's weak region.</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M3</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11629">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Prop3  Diagnosability</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A wrong answer should trace to a specific low mastery triple in its chain.</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M4</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000000"/>
                </a:solidFill>
                <a:latin typeface="Arial"/>
                <a:ea typeface="Arial"/>
                <a:cs typeface="Arial"/>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63880" y="489621"/>
            <a:ext cx="11064240" cy="822960"/>
          </a:xfrm>
          <a:prstGeom prst="rect">
            <a:avLst/>
          </a:prstGeom>
          <a:noFill/>
          <a:ln/>
        </p:spPr>
        <p:txBody>
          <a:bodyPr wrap="square" lIns="0" tIns="0" rIns="0" bIns="0" rtlCol="0" anchor="ctr"/>
          <a:lstStyle/>
          <a:p>
            <a:pPr marL="0" indent="0" algn="l">
              <a:buNone/>
            </a:pPr>
            <a:r>
              <a:rPr lang="en-US" sz="3400" b="1" dirty="0">
                <a:solidFill>
                  <a:schemeClr val="accent1"/>
                </a:solidFill>
                <a:latin typeface="Arial" pitchFamily="34" charset="0"/>
                <a:ea typeface="Arial" pitchFamily="34" charset="-122"/>
                <a:cs typeface="Arial" pitchFamily="34" charset="-120"/>
              </a:rPr>
              <a:t>SSKG and student profiles</a:t>
            </a:r>
            <a:endParaRPr lang="en-US" sz="3400" dirty="0">
              <a:solidFill>
                <a:schemeClr val="accent1"/>
              </a:solidFill>
            </a:endParaRPr>
          </a:p>
        </p:txBody>
      </p:sp>
      <p:graphicFrame>
        <p:nvGraphicFramePr>
          <p:cNvPr id="11" name="Table 0"/>
          <p:cNvGraphicFramePr>
            <a:graphicFrameLocks noGrp="1"/>
          </p:cNvGraphicFramePr>
          <p:nvPr>
            <p:extLst>
              <p:ext uri="{D42A27DB-BD31-4B8C-83A1-F6EECF244321}">
                <p14:modId xmlns:p14="http://schemas.microsoft.com/office/powerpoint/2010/main" val="1080769718"/>
              </p:ext>
            </p:extLst>
          </p:nvPr>
        </p:nvGraphicFramePr>
        <p:xfrm>
          <a:off x="748145" y="1551710"/>
          <a:ext cx="10864735" cy="3547872"/>
        </p:xfrm>
        <a:graphic>
          <a:graphicData uri="http://schemas.openxmlformats.org/drawingml/2006/table">
            <a:tbl>
              <a:tblPr/>
              <a:tblGrid>
                <a:gridCol w="1300192">
                  <a:extLst>
                    <a:ext uri="{9D8B030D-6E8A-4147-A177-3AD203B41FA5}">
                      <a16:colId xmlns:a16="http://schemas.microsoft.com/office/drawing/2014/main" val="20000"/>
                    </a:ext>
                  </a:extLst>
                </a:gridCol>
                <a:gridCol w="3933083">
                  <a:extLst>
                    <a:ext uri="{9D8B030D-6E8A-4147-A177-3AD203B41FA5}">
                      <a16:colId xmlns:a16="http://schemas.microsoft.com/office/drawing/2014/main" val="20001"/>
                    </a:ext>
                  </a:extLst>
                </a:gridCol>
                <a:gridCol w="5631460">
                  <a:extLst>
                    <a:ext uri="{9D8B030D-6E8A-4147-A177-3AD203B41FA5}">
                      <a16:colId xmlns:a16="http://schemas.microsoft.com/office/drawing/2014/main" val="20002"/>
                    </a:ext>
                  </a:extLst>
                </a:gridCol>
              </a:tblGrid>
              <a:tr h="548640">
                <a:tc>
                  <a:txBody>
                    <a:bodyPr/>
                    <a:lstStyle/>
                    <a:p>
                      <a:pPr marL="0" indent="0" algn="l">
                        <a:buNone/>
                      </a:pPr>
                      <a:r>
                        <a:rPr lang="en-US" sz="2400" b="1" dirty="0">
                          <a:solidFill>
                            <a:schemeClr val="accent1"/>
                          </a:solidFill>
                          <a:latin typeface="Arial" pitchFamily="34" charset="0"/>
                          <a:ea typeface="Arial" pitchFamily="34" charset="-122"/>
                          <a:cs typeface="Arial" pitchFamily="34" charset="-120"/>
                        </a:rPr>
                        <a:t>Profile</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b="1" dirty="0">
                          <a:solidFill>
                            <a:schemeClr val="accent1"/>
                          </a:solidFill>
                          <a:latin typeface="Arial" pitchFamily="34" charset="0"/>
                          <a:ea typeface="Arial" pitchFamily="34" charset="-122"/>
                          <a:cs typeface="Arial" pitchFamily="34" charset="-120"/>
                        </a:rPr>
                        <a:t>Archetype</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b="1" dirty="0">
                          <a:solidFill>
                            <a:schemeClr val="accent1"/>
                          </a:solidFill>
                          <a:latin typeface="Arial" pitchFamily="34" charset="0"/>
                          <a:ea typeface="Arial" pitchFamily="34" charset="-122"/>
                          <a:cs typeface="Arial" pitchFamily="34" charset="-120"/>
                        </a:rPr>
                        <a:t>Mastery per triple</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48640">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P1</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Near expert</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U(0.85, 0.99) all triples</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48640">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P2</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Average, inconsistent</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U(0.50, 0.70) all triples</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48640">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P3</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Struggling</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U(0.10, 0.30) all triples</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48640">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P4</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Prerequisite gap</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U(0.10, 0.25) early, U(0.60, 0.80) later</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48640">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P5</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Strong basics, weak advanced</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U(0.80, 0.95) early, U(0.15, 0.35) later</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000000"/>
                </a:solidFill>
                <a:latin typeface="Arial"/>
                <a:ea typeface="Arial"/>
                <a:cs typeface="Arial"/>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11064240" cy="822960"/>
          </a:xfrm>
          <a:prstGeom prst="rect">
            <a:avLst/>
          </a:prstGeom>
          <a:noFill/>
          <a:ln/>
        </p:spPr>
        <p:txBody>
          <a:bodyPr wrap="square" lIns="0" tIns="0" rIns="0" bIns="0" rtlCol="0" anchor="ctr"/>
          <a:lstStyle/>
          <a:p>
            <a:pPr marL="0" indent="0" algn="l">
              <a:buNone/>
            </a:pPr>
            <a:r>
              <a:rPr lang="en-US" dirty="0">
                <a:solidFill>
                  <a:schemeClr val="accent1"/>
                </a:solidFill>
              </a:rPr>
              <a:t>Two-Stage Procedure</a:t>
            </a:r>
            <a:endParaRPr lang="en-US" sz="3400" dirty="0">
              <a:solidFill>
                <a:schemeClr val="accent1"/>
              </a:solidFill>
            </a:endParaRPr>
          </a:p>
        </p:txBody>
      </p:sp>
      <p:sp>
        <p:nvSpPr>
          <p:cNvPr id="4" name="Text 1"/>
          <p:cNvSpPr txBox="1"/>
          <p:nvPr/>
        </p:nvSpPr>
        <p:spPr>
          <a:xfrm>
            <a:off x="457200" y="1399308"/>
            <a:ext cx="5638800" cy="4681451"/>
          </a:xfrm>
          <a:prstGeom prst="rect">
            <a:avLst/>
          </a:prstGeom>
          <a:noFill/>
          <a:ln/>
        </p:spPr>
        <p:txBody>
          <a:bodyPr wrap="square" lIns="0" tIns="0" rIns="0" bIns="0" rtlCol="0" anchor="t"/>
          <a:lstStyle/>
          <a:p>
            <a:pPr marL="0" indent="0">
              <a:buNone/>
            </a:pPr>
            <a:r>
              <a:rPr lang="en-US" sz="2800" b="1" dirty="0">
                <a:solidFill>
                  <a:schemeClr val="accent1"/>
                </a:solidFill>
                <a:latin typeface="Arial" pitchFamily="34" charset="0"/>
                <a:ea typeface="Arial" pitchFamily="34" charset="-122"/>
                <a:cs typeface="Arial" pitchFamily="34" charset="-120"/>
              </a:rPr>
              <a:t>Stage 1  Decide</a:t>
            </a:r>
          </a:p>
          <a:p>
            <a:pPr marL="342900" indent="-342900">
              <a:spcAft>
                <a:spcPts val="8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For each step in the chain, draw  knows ~ Bernoulli(p).</a:t>
            </a:r>
            <a:endParaRPr lang="en-US" sz="2400" dirty="0">
              <a:solidFill>
                <a:schemeClr val="accent1"/>
              </a:solidFill>
            </a:endParaRPr>
          </a:p>
          <a:p>
            <a:pPr marL="342900" indent="-342900">
              <a:spcAft>
                <a:spcPts val="8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If the student knows it, draw  slips ~ Bernoulli(0.05).</a:t>
            </a:r>
            <a:endParaRPr lang="en-US" sz="2400" dirty="0">
              <a:solidFill>
                <a:schemeClr val="accent1"/>
              </a:solidFill>
            </a:endParaRPr>
          </a:p>
          <a:p>
            <a:pPr marL="342900" indent="-342900">
              <a:spcAft>
                <a:spcPts val="8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A step succeeds if it is known and not slipped.</a:t>
            </a:r>
            <a:endParaRPr lang="en-US" sz="2400" dirty="0">
              <a:solidFill>
                <a:schemeClr val="accent1"/>
              </a:solidFill>
            </a:endParaRPr>
          </a:p>
          <a:p>
            <a:pPr marL="342900" indent="-342900">
              <a:spcAft>
                <a:spcPts val="8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The item is correct only if every active step succeeds.</a:t>
            </a:r>
            <a:endParaRPr lang="en-US" sz="2400" dirty="0">
              <a:solidFill>
                <a:schemeClr val="accent1"/>
              </a:solidFill>
            </a:endParaRPr>
          </a:p>
          <a:p>
            <a:pPr marL="342900" indent="-342900">
              <a:spcAft>
                <a:spcPts val="8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On failure, pick the wrong choice from the distractor map.</a:t>
            </a:r>
            <a:endParaRPr lang="en-US" sz="2400" dirty="0">
              <a:solidFill>
                <a:schemeClr val="accent1"/>
              </a:solidFill>
            </a:endParaRPr>
          </a:p>
        </p:txBody>
      </p:sp>
      <p:sp>
        <p:nvSpPr>
          <p:cNvPr id="6" name="Text 3"/>
          <p:cNvSpPr txBox="1"/>
          <p:nvPr/>
        </p:nvSpPr>
        <p:spPr>
          <a:xfrm>
            <a:off x="6339840" y="1399308"/>
            <a:ext cx="5394960" cy="3017520"/>
          </a:xfrm>
          <a:prstGeom prst="rect">
            <a:avLst/>
          </a:prstGeom>
          <a:noFill/>
          <a:ln/>
        </p:spPr>
        <p:txBody>
          <a:bodyPr wrap="square" lIns="0" tIns="0" rIns="0" bIns="0" rtlCol="0" anchor="t"/>
          <a:lstStyle/>
          <a:p>
            <a:pPr marL="0" indent="0">
              <a:buNone/>
            </a:pPr>
            <a:r>
              <a:rPr lang="en-US" sz="2800" b="1" dirty="0">
                <a:solidFill>
                  <a:schemeClr val="accent1"/>
                </a:solidFill>
                <a:latin typeface="Arial" pitchFamily="34" charset="0"/>
                <a:ea typeface="Arial" pitchFamily="34" charset="-122"/>
                <a:cs typeface="Arial" pitchFamily="34" charset="-120"/>
              </a:rPr>
              <a:t>Stage 2  LLM Narrate</a:t>
            </a:r>
          </a:p>
          <a:p>
            <a:pPr marL="342900" indent="-342900">
              <a:spcAft>
                <a:spcPts val="8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Input. The outcome, the trace of which steps failed, and the student's SSKG for this chain.</a:t>
            </a:r>
            <a:endParaRPr lang="en-US" sz="2400" dirty="0">
              <a:solidFill>
                <a:schemeClr val="accent1"/>
              </a:solidFill>
            </a:endParaRPr>
          </a:p>
          <a:p>
            <a:pPr marL="342900" indent="-342900">
              <a:spcAft>
                <a:spcPts val="8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Task. Write a first person rationale that matches the outcome.</a:t>
            </a:r>
            <a:endParaRPr lang="en-US" sz="2400" dirty="0">
              <a:solidFill>
                <a:schemeClr val="accent1"/>
              </a:solidFill>
            </a:endParaRPr>
          </a:p>
          <a:p>
            <a:pPr marL="342900" indent="-342900">
              <a:spcAft>
                <a:spcPts val="8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The LLM cannot change the answer.</a:t>
            </a:r>
            <a:endParaRPr lang="en-US" sz="2400" dirty="0">
              <a:solidFill>
                <a:schemeClr val="accent1"/>
              </a:solidFill>
            </a:endParaRPr>
          </a:p>
          <a:p>
            <a:pPr marL="0" indent="0">
              <a:buNone/>
            </a:pPr>
            <a:endParaRPr lang="en-US" sz="22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000000"/>
                </a:solidFill>
                <a:latin typeface="Arial"/>
                <a:ea typeface="Arial"/>
                <a:cs typeface="Arial"/>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57200"/>
            <a:ext cx="11064240" cy="803564"/>
          </a:xfrm>
          <a:prstGeom prst="rect">
            <a:avLst/>
          </a:prstGeom>
          <a:noFill/>
          <a:ln/>
        </p:spPr>
        <p:txBody>
          <a:bodyPr wrap="square" lIns="0" tIns="0" rIns="0" bIns="0" rtlCol="0" anchor="ctr"/>
          <a:lstStyle/>
          <a:p>
            <a:pPr marL="0" indent="0" algn="l">
              <a:buNone/>
            </a:pPr>
            <a:r>
              <a:rPr lang="en-US" sz="3400" b="1" dirty="0">
                <a:solidFill>
                  <a:schemeClr val="accent1"/>
                </a:solidFill>
                <a:latin typeface="Arial" pitchFamily="34" charset="0"/>
                <a:ea typeface="Arial" pitchFamily="34" charset="-122"/>
                <a:cs typeface="Arial" pitchFamily="34" charset="-120"/>
              </a:rPr>
              <a:t>Evaluation setup. Seven baselines and a scatter control</a:t>
            </a:r>
            <a:endParaRPr lang="en-US" sz="3400" dirty="0">
              <a:solidFill>
                <a:schemeClr val="accent1"/>
              </a:solidFill>
            </a:endParaRPr>
          </a:p>
        </p:txBody>
      </p:sp>
      <p:graphicFrame>
        <p:nvGraphicFramePr>
          <p:cNvPr id="15" name="Table 0"/>
          <p:cNvGraphicFramePr>
            <a:graphicFrameLocks noGrp="1"/>
          </p:cNvGraphicFramePr>
          <p:nvPr>
            <p:extLst>
              <p:ext uri="{D42A27DB-BD31-4B8C-83A1-F6EECF244321}">
                <p14:modId xmlns:p14="http://schemas.microsoft.com/office/powerpoint/2010/main" val="2137043829"/>
              </p:ext>
            </p:extLst>
          </p:nvPr>
        </p:nvGraphicFramePr>
        <p:xfrm>
          <a:off x="548640" y="1371600"/>
          <a:ext cx="7315200" cy="4681728"/>
        </p:xfrm>
        <a:graphic>
          <a:graphicData uri="http://schemas.openxmlformats.org/drawingml/2006/table">
            <a:tbl>
              <a:tblPr/>
              <a:tblGrid>
                <a:gridCol w="82296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tblGrid>
              <a:tr h="429768">
                <a:tc>
                  <a:txBody>
                    <a:bodyPr/>
                    <a:lstStyle/>
                    <a:p>
                      <a:pPr marL="0" indent="0" algn="l">
                        <a:buNone/>
                      </a:pPr>
                      <a:r>
                        <a:rPr lang="en-US" sz="1800" b="1" dirty="0">
                          <a:solidFill>
                            <a:schemeClr val="accent1"/>
                          </a:solidFill>
                          <a:latin typeface="Arial" pitchFamily="34" charset="0"/>
                          <a:ea typeface="Arial" pitchFamily="34" charset="-122"/>
                          <a:cs typeface="Arial" pitchFamily="34" charset="-120"/>
                        </a:rPr>
                        <a:t>ID</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b="1" dirty="0">
                          <a:solidFill>
                            <a:schemeClr val="accent1"/>
                          </a:solidFill>
                          <a:latin typeface="Arial" pitchFamily="34" charset="0"/>
                          <a:ea typeface="Arial" pitchFamily="34" charset="-122"/>
                          <a:cs typeface="Arial" pitchFamily="34" charset="-120"/>
                        </a:rPr>
                        <a:t>Method</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b="1" dirty="0">
                          <a:solidFill>
                            <a:schemeClr val="accent1"/>
                          </a:solidFill>
                          <a:latin typeface="Arial" pitchFamily="34" charset="0"/>
                          <a:ea typeface="Arial" pitchFamily="34" charset="-122"/>
                          <a:cs typeface="Arial" pitchFamily="34" charset="-120"/>
                        </a:rPr>
                        <a:t>Controls ability</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29768">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B1</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Vanilla LLM, no student description</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nothing</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29768">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B2</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Persona prompt</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the prompt</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29768">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B3</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Level prompt, 1 to 5 (Benedetto et al.)</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the prompt</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29768">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B4a</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Skill list prompt, student voice (Lu and Wang)</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the prompt</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29768">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B4b</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Skill list prompt, teacher predicts student</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the prompt</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29768">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B5</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Persona plus chain of thought</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the prompt</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29768">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B6</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Persona plus two worked examples</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the prompt</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29768">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B7</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Scatter control, same error count as ours</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dirty="0">
                          <a:solidFill>
                            <a:schemeClr val="accent1"/>
                          </a:solidFill>
                          <a:latin typeface="Arial" pitchFamily="34" charset="0"/>
                          <a:ea typeface="Arial" pitchFamily="34" charset="-122"/>
                          <a:cs typeface="Arial" pitchFamily="34" charset="-120"/>
                        </a:rPr>
                        <a:t>nothing</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29768">
                <a:tc>
                  <a:txBody>
                    <a:bodyPr/>
                    <a:lstStyle/>
                    <a:p>
                      <a:pPr marL="0" indent="0" algn="l">
                        <a:buNone/>
                      </a:pPr>
                      <a:r>
                        <a:rPr lang="en-US" sz="1800" b="1" dirty="0">
                          <a:solidFill>
                            <a:schemeClr val="accent1"/>
                          </a:solidFill>
                          <a:latin typeface="Arial" pitchFamily="34" charset="0"/>
                          <a:ea typeface="Arial" pitchFamily="34" charset="-122"/>
                          <a:cs typeface="Arial" pitchFamily="34" charset="-120"/>
                        </a:rPr>
                        <a:t>Ours</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b="1" dirty="0">
                          <a:solidFill>
                            <a:schemeClr val="accent1"/>
                          </a:solidFill>
                          <a:latin typeface="Arial" pitchFamily="34" charset="0"/>
                          <a:ea typeface="Arial" pitchFamily="34" charset="-122"/>
                          <a:cs typeface="Arial" pitchFamily="34" charset="-120"/>
                        </a:rPr>
                        <a:t>SSKG simulation</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1800" b="1" dirty="0">
                          <a:solidFill>
                            <a:schemeClr val="accent1"/>
                          </a:solidFill>
                          <a:latin typeface="Arial" pitchFamily="34" charset="0"/>
                          <a:ea typeface="Arial" pitchFamily="34" charset="-122"/>
                          <a:cs typeface="Arial" pitchFamily="34" charset="-120"/>
                        </a:rPr>
                        <a:t>per triple mastery</a:t>
                      </a:r>
                      <a:endParaRPr lang="en-US" sz="18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5" name="Text 1"/>
          <p:cNvSpPr txBox="1"/>
          <p:nvPr/>
        </p:nvSpPr>
        <p:spPr>
          <a:xfrm>
            <a:off x="8168640" y="1371600"/>
            <a:ext cx="3474720" cy="4134196"/>
          </a:xfrm>
          <a:prstGeom prst="rect">
            <a:avLst/>
          </a:prstGeom>
          <a:noFill/>
          <a:ln/>
        </p:spPr>
        <p:txBody>
          <a:bodyPr wrap="square" lIns="0" tIns="0" rIns="0" bIns="0" rtlCol="0" anchor="t"/>
          <a:lstStyle/>
          <a:p>
            <a:pPr marL="342900" indent="-342900">
              <a:spcAft>
                <a:spcPts val="10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379 SAT Algebra questions, five profiles.</a:t>
            </a:r>
            <a:endParaRPr lang="en-US" sz="2400" dirty="0">
              <a:solidFill>
                <a:schemeClr val="accent1"/>
              </a:solidFill>
            </a:endParaRPr>
          </a:p>
          <a:p>
            <a:pPr marL="342900" indent="-342900">
              <a:spcAft>
                <a:spcPts val="10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377 items in the comparison (two held out for B6).</a:t>
            </a:r>
            <a:endParaRPr lang="en-US" sz="2400" dirty="0">
              <a:solidFill>
                <a:schemeClr val="accent1"/>
              </a:solidFill>
            </a:endParaRPr>
          </a:p>
          <a:p>
            <a:pPr marL="342900" indent="-342900">
              <a:spcAft>
                <a:spcPts val="10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Main LLM. Gemini 3.1 Flash-lite.</a:t>
            </a:r>
            <a:endParaRPr lang="en-US" sz="2400" dirty="0">
              <a:solidFill>
                <a:schemeClr val="accent1"/>
              </a:solidFill>
            </a:endParaRPr>
          </a:p>
          <a:p>
            <a:pPr marL="342900" indent="-342900">
              <a:spcAft>
                <a:spcPts val="1000"/>
              </a:spcAft>
              <a:buClr>
                <a:schemeClr val="accent2"/>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B1 and B2 also run on Claude Haiku 4.5 and GPT-5.4-mini.</a:t>
            </a:r>
            <a:endParaRPr lang="en-US" sz="2400" dirty="0">
              <a:solidFill>
                <a:schemeClr val="accent1"/>
              </a:solidFill>
            </a:endParaRPr>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000000"/>
                </a:solidFill>
                <a:latin typeface="Arial"/>
                <a:ea typeface="Arial"/>
                <a:cs typeface="Arial"/>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43344"/>
            <a:ext cx="11064240" cy="699655"/>
          </a:xfrm>
          <a:prstGeom prst="rect">
            <a:avLst/>
          </a:prstGeom>
          <a:noFill/>
          <a:ln/>
        </p:spPr>
        <p:txBody>
          <a:bodyPr wrap="square" lIns="0" tIns="0" rIns="0" bIns="0" rtlCol="0" anchor="ctr"/>
          <a:lstStyle/>
          <a:p>
            <a:pPr marL="0" indent="0" algn="l">
              <a:buNone/>
            </a:pPr>
            <a:r>
              <a:rPr lang="en-US" sz="3400" b="1" dirty="0">
                <a:solidFill>
                  <a:schemeClr val="accent1"/>
                </a:solidFill>
                <a:latin typeface="Arial" pitchFamily="34" charset="0"/>
                <a:ea typeface="Arial" pitchFamily="34" charset="-122"/>
                <a:cs typeface="Arial" pitchFamily="34" charset="-120"/>
              </a:rPr>
              <a:t>Result 1. Baselines stay near the ceiling</a:t>
            </a:r>
            <a:endParaRPr lang="en-US" sz="3400" dirty="0">
              <a:solidFill>
                <a:schemeClr val="accent1"/>
              </a:solidFill>
            </a:endParaRPr>
          </a:p>
        </p:txBody>
      </p:sp>
      <p:graphicFrame>
        <p:nvGraphicFramePr>
          <p:cNvPr id="17" name="Table 0"/>
          <p:cNvGraphicFramePr>
            <a:graphicFrameLocks noGrp="1"/>
          </p:cNvGraphicFramePr>
          <p:nvPr>
            <p:extLst>
              <p:ext uri="{D42A27DB-BD31-4B8C-83A1-F6EECF244321}">
                <p14:modId xmlns:p14="http://schemas.microsoft.com/office/powerpoint/2010/main" val="2341412858"/>
              </p:ext>
            </p:extLst>
          </p:nvPr>
        </p:nvGraphicFramePr>
        <p:xfrm>
          <a:off x="548640" y="1324495"/>
          <a:ext cx="6949440" cy="4572000"/>
        </p:xfrm>
        <a:graphic>
          <a:graphicData uri="http://schemas.openxmlformats.org/drawingml/2006/table">
            <a:tbl>
              <a:tblPr/>
              <a:tblGrid>
                <a:gridCol w="192024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1005840">
                  <a:extLst>
                    <a:ext uri="{9D8B030D-6E8A-4147-A177-3AD203B41FA5}">
                      <a16:colId xmlns:a16="http://schemas.microsoft.com/office/drawing/2014/main" val="20003"/>
                    </a:ext>
                  </a:extLst>
                </a:gridCol>
                <a:gridCol w="1005840">
                  <a:extLst>
                    <a:ext uri="{9D8B030D-6E8A-4147-A177-3AD203B41FA5}">
                      <a16:colId xmlns:a16="http://schemas.microsoft.com/office/drawing/2014/main" val="20004"/>
                    </a:ext>
                  </a:extLst>
                </a:gridCol>
                <a:gridCol w="1005840">
                  <a:extLst>
                    <a:ext uri="{9D8B030D-6E8A-4147-A177-3AD203B41FA5}">
                      <a16:colId xmlns:a16="http://schemas.microsoft.com/office/drawing/2014/main" val="20005"/>
                    </a:ext>
                  </a:extLst>
                </a:gridCol>
              </a:tblGrid>
              <a:tr h="457200">
                <a:tc>
                  <a:txBody>
                    <a:bodyPr/>
                    <a:lstStyle/>
                    <a:p>
                      <a:pPr marL="0" indent="0" algn="ctr">
                        <a:buNone/>
                      </a:pPr>
                      <a:r>
                        <a:rPr lang="en-US" sz="2400" b="1" dirty="0">
                          <a:solidFill>
                            <a:schemeClr val="accent1"/>
                          </a:solidFill>
                          <a:latin typeface="Arial" pitchFamily="34" charset="0"/>
                          <a:ea typeface="Arial" pitchFamily="34" charset="-122"/>
                          <a:cs typeface="Arial" pitchFamily="34" charset="-120"/>
                        </a:rPr>
                        <a:t>Method</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b="1" dirty="0">
                          <a:solidFill>
                            <a:schemeClr val="accent1"/>
                          </a:solidFill>
                          <a:latin typeface="Arial" pitchFamily="34" charset="0"/>
                          <a:ea typeface="Arial" pitchFamily="34" charset="-122"/>
                          <a:cs typeface="Arial" pitchFamily="34" charset="-120"/>
                        </a:rPr>
                        <a:t>P1</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b="1" dirty="0">
                          <a:solidFill>
                            <a:schemeClr val="accent1"/>
                          </a:solidFill>
                          <a:latin typeface="Arial" pitchFamily="34" charset="0"/>
                          <a:ea typeface="Arial" pitchFamily="34" charset="-122"/>
                          <a:cs typeface="Arial" pitchFamily="34" charset="-120"/>
                        </a:rPr>
                        <a:t>P2</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b="1" dirty="0">
                          <a:solidFill>
                            <a:schemeClr val="accent1"/>
                          </a:solidFill>
                          <a:latin typeface="Arial" pitchFamily="34" charset="0"/>
                          <a:ea typeface="Arial" pitchFamily="34" charset="-122"/>
                          <a:cs typeface="Arial" pitchFamily="34" charset="-120"/>
                        </a:rPr>
                        <a:t>P3</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b="1" dirty="0">
                          <a:solidFill>
                            <a:schemeClr val="accent1"/>
                          </a:solidFill>
                          <a:latin typeface="Arial" pitchFamily="34" charset="0"/>
                          <a:ea typeface="Arial" pitchFamily="34" charset="-122"/>
                          <a:cs typeface="Arial" pitchFamily="34" charset="-120"/>
                        </a:rPr>
                        <a:t>P4</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b="1" dirty="0">
                          <a:solidFill>
                            <a:schemeClr val="accent1"/>
                          </a:solidFill>
                          <a:latin typeface="Arial" pitchFamily="34" charset="0"/>
                          <a:ea typeface="Arial" pitchFamily="34" charset="-122"/>
                          <a:cs typeface="Arial" pitchFamily="34" charset="-120"/>
                        </a:rPr>
                        <a:t>P5</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57200">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B1</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B2</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0.997</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0.968</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57200">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B3</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0.987</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0.984</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0.897</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n/a</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n/a</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B4a</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0.997</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0.968</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0.997</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0.992</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57200">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B4b</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0.894</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0.865</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0.912</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0.976</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57200">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B5</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57200">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B6</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0.997</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0.966</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0.995</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1.000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57200">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B7 (scatter)</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0.859</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0.578</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0.446</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0.475</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dirty="0">
                          <a:solidFill>
                            <a:schemeClr val="accent1"/>
                          </a:solidFill>
                          <a:latin typeface="Arial" pitchFamily="34" charset="0"/>
                          <a:ea typeface="Arial" pitchFamily="34" charset="-122"/>
                          <a:cs typeface="Arial" pitchFamily="34" charset="-120"/>
                        </a:rPr>
                        <a:t>0.602</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57200">
                <a:tc>
                  <a:txBody>
                    <a:bodyPr/>
                    <a:lstStyle/>
                    <a:p>
                      <a:pPr marL="0" indent="0" algn="ctr">
                        <a:buNone/>
                      </a:pPr>
                      <a:r>
                        <a:rPr lang="en-US" sz="2400" b="1" dirty="0">
                          <a:solidFill>
                            <a:schemeClr val="accent1"/>
                          </a:solidFill>
                          <a:latin typeface="Arial" pitchFamily="34" charset="0"/>
                          <a:ea typeface="Arial" pitchFamily="34" charset="-122"/>
                          <a:cs typeface="Arial" pitchFamily="34" charset="-120"/>
                        </a:rPr>
                        <a:t>Ours</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b="1" dirty="0">
                          <a:solidFill>
                            <a:schemeClr val="accent1"/>
                          </a:solidFill>
                          <a:latin typeface="Arial" pitchFamily="34" charset="0"/>
                          <a:ea typeface="Arial" pitchFamily="34" charset="-122"/>
                          <a:cs typeface="Arial" pitchFamily="34" charset="-120"/>
                        </a:rPr>
                        <a:t>0.852</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b="1" dirty="0">
                          <a:solidFill>
                            <a:schemeClr val="accent1"/>
                          </a:solidFill>
                          <a:latin typeface="Arial" pitchFamily="34" charset="0"/>
                          <a:ea typeface="Arial" pitchFamily="34" charset="-122"/>
                          <a:cs typeface="Arial" pitchFamily="34" charset="-120"/>
                        </a:rPr>
                        <a:t>0.578</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b="1" dirty="0">
                          <a:solidFill>
                            <a:schemeClr val="accent1"/>
                          </a:solidFill>
                          <a:latin typeface="Arial" pitchFamily="34" charset="0"/>
                          <a:ea typeface="Arial" pitchFamily="34" charset="-122"/>
                          <a:cs typeface="Arial" pitchFamily="34" charset="-120"/>
                        </a:rPr>
                        <a:t>0.441</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b="1" dirty="0">
                          <a:solidFill>
                            <a:schemeClr val="accent1"/>
                          </a:solidFill>
                          <a:latin typeface="Arial" pitchFamily="34" charset="0"/>
                          <a:ea typeface="Arial" pitchFamily="34" charset="-122"/>
                          <a:cs typeface="Arial" pitchFamily="34" charset="-120"/>
                        </a:rPr>
                        <a:t>0.485</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buNone/>
                      </a:pPr>
                      <a:r>
                        <a:rPr lang="en-US" sz="2400" b="1" dirty="0">
                          <a:solidFill>
                            <a:schemeClr val="accent1"/>
                          </a:solidFill>
                          <a:latin typeface="Arial" pitchFamily="34" charset="0"/>
                          <a:ea typeface="Arial" pitchFamily="34" charset="-122"/>
                          <a:cs typeface="Arial" pitchFamily="34" charset="-120"/>
                        </a:rPr>
                        <a:t>0.599</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5" name="Text 1"/>
          <p:cNvSpPr txBox="1"/>
          <p:nvPr/>
        </p:nvSpPr>
        <p:spPr>
          <a:xfrm>
            <a:off x="7863840" y="1463040"/>
            <a:ext cx="3840480" cy="4572000"/>
          </a:xfrm>
          <a:prstGeom prst="rect">
            <a:avLst/>
          </a:prstGeom>
          <a:noFill/>
          <a:ln/>
        </p:spPr>
        <p:txBody>
          <a:bodyPr wrap="square" lIns="0" tIns="0" rIns="0" bIns="0" rtlCol="0" anchor="t"/>
          <a:lstStyle/>
          <a:p>
            <a:pPr marL="342900" indent="-342900">
              <a:spcAft>
                <a:spcPts val="1000"/>
              </a:spcAft>
              <a:buClr>
                <a:srgbClr val="FFC600"/>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Seven baselines score 86.5 to 100%.</a:t>
            </a:r>
            <a:endParaRPr lang="en-US" sz="2400" dirty="0">
              <a:solidFill>
                <a:schemeClr val="accent1"/>
              </a:solidFill>
            </a:endParaRPr>
          </a:p>
          <a:p>
            <a:pPr marL="342900" indent="-342900">
              <a:spcAft>
                <a:spcPts val="1000"/>
              </a:spcAft>
              <a:buClr>
                <a:srgbClr val="FFC600"/>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Ours spans 44.1 to 85.2%, a 41 point range.</a:t>
            </a:r>
            <a:endParaRPr lang="en-US" sz="2400" dirty="0">
              <a:solidFill>
                <a:schemeClr val="accent1"/>
              </a:solidFill>
            </a:endParaRPr>
          </a:p>
          <a:p>
            <a:pPr marL="342900" indent="-342900">
              <a:spcAft>
                <a:spcPts val="1000"/>
              </a:spcAft>
              <a:buClr>
                <a:srgbClr val="FFC600"/>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P1 to P2 to P3 falls 85.2, 57.8, 44.1.</a:t>
            </a:r>
            <a:endParaRPr lang="en-US" sz="2400" dirty="0">
              <a:solidFill>
                <a:schemeClr val="accent1"/>
              </a:solidFill>
            </a:endParaRPr>
          </a:p>
          <a:p>
            <a:pPr marL="342900" indent="-342900">
              <a:spcAft>
                <a:spcPts val="1000"/>
              </a:spcAft>
              <a:buClr>
                <a:srgbClr val="FFC600"/>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B7 matches our accuracy by design, so M1 cannot separate the two.</a:t>
            </a:r>
            <a:endParaRPr lang="en-US" sz="2400" dirty="0">
              <a:solidFill>
                <a:schemeClr val="accent1"/>
              </a:solidFill>
            </a:endParaRPr>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000000"/>
                </a:solidFill>
                <a:latin typeface="Arial"/>
                <a:ea typeface="Arial"/>
                <a:cs typeface="Arial"/>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57200"/>
            <a:ext cx="11064240" cy="822960"/>
          </a:xfrm>
          <a:prstGeom prst="rect">
            <a:avLst/>
          </a:prstGeom>
          <a:noFill/>
          <a:ln/>
        </p:spPr>
        <p:txBody>
          <a:bodyPr wrap="square" lIns="0" tIns="0" rIns="0" bIns="0" rtlCol="0" anchor="ctr"/>
          <a:lstStyle/>
          <a:p>
            <a:pPr marL="0" indent="0" algn="l">
              <a:buNone/>
            </a:pPr>
            <a:r>
              <a:rPr lang="en-US" sz="3400" b="1" dirty="0">
                <a:solidFill>
                  <a:schemeClr val="accent1"/>
                </a:solidFill>
                <a:latin typeface="Arial" pitchFamily="34" charset="0"/>
                <a:ea typeface="Arial" pitchFamily="34" charset="-122"/>
                <a:cs typeface="Arial" pitchFamily="34" charset="-120"/>
              </a:rPr>
              <a:t>Results 2 and 3. Order and placement of errors</a:t>
            </a:r>
            <a:endParaRPr lang="en-US" sz="3400" dirty="0">
              <a:solidFill>
                <a:schemeClr val="accent1"/>
              </a:solidFill>
            </a:endParaRPr>
          </a:p>
        </p:txBody>
      </p:sp>
      <p:sp>
        <p:nvSpPr>
          <p:cNvPr id="4" name="Text 1"/>
          <p:cNvSpPr txBox="1"/>
          <p:nvPr/>
        </p:nvSpPr>
        <p:spPr>
          <a:xfrm>
            <a:off x="548640" y="1371600"/>
            <a:ext cx="5303520" cy="365760"/>
          </a:xfrm>
          <a:prstGeom prst="rect">
            <a:avLst/>
          </a:prstGeom>
          <a:noFill/>
          <a:ln/>
        </p:spPr>
        <p:txBody>
          <a:bodyPr wrap="square" lIns="0" tIns="0" rIns="0" bIns="0" rtlCol="0" anchor="t"/>
          <a:lstStyle/>
          <a:p>
            <a:pPr marL="0" indent="0">
              <a:buNone/>
            </a:pPr>
            <a:r>
              <a:rPr lang="en-US" sz="2800" b="1" dirty="0">
                <a:solidFill>
                  <a:schemeClr val="accent1"/>
                </a:solidFill>
                <a:latin typeface="Arial" pitchFamily="34" charset="0"/>
                <a:ea typeface="Arial" pitchFamily="34" charset="-122"/>
                <a:cs typeface="Arial" pitchFamily="34" charset="-120"/>
              </a:rPr>
              <a:t>M2  Mastery ordering</a:t>
            </a:r>
            <a:endParaRPr lang="en-US" sz="2800" dirty="0">
              <a:solidFill>
                <a:schemeClr val="accent1"/>
              </a:solidFill>
            </a:endParaRPr>
          </a:p>
        </p:txBody>
      </p:sp>
      <p:graphicFrame>
        <p:nvGraphicFramePr>
          <p:cNvPr id="18" name="Table 0"/>
          <p:cNvGraphicFramePr>
            <a:graphicFrameLocks noGrp="1"/>
          </p:cNvGraphicFramePr>
          <p:nvPr>
            <p:extLst>
              <p:ext uri="{D42A27DB-BD31-4B8C-83A1-F6EECF244321}">
                <p14:modId xmlns:p14="http://schemas.microsoft.com/office/powerpoint/2010/main" val="1226717406"/>
              </p:ext>
            </p:extLst>
          </p:nvPr>
        </p:nvGraphicFramePr>
        <p:xfrm>
          <a:off x="548640" y="1920240"/>
          <a:ext cx="5303520" cy="2743200"/>
        </p:xfrm>
        <a:graphic>
          <a:graphicData uri="http://schemas.openxmlformats.org/drawingml/2006/table">
            <a:tbl>
              <a:tblPr/>
              <a:tblGrid>
                <a:gridCol w="310896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tblGrid>
              <a:tr h="457200">
                <a:tc>
                  <a:txBody>
                    <a:bodyPr/>
                    <a:lstStyle/>
                    <a:p>
                      <a:pPr marL="0" indent="0" algn="l">
                        <a:buNone/>
                      </a:pPr>
                      <a:r>
                        <a:rPr lang="en-US" sz="2400" b="1" dirty="0">
                          <a:solidFill>
                            <a:schemeClr val="accent1"/>
                          </a:solidFill>
                          <a:latin typeface="Arial" pitchFamily="34" charset="0"/>
                          <a:ea typeface="Arial" pitchFamily="34" charset="-122"/>
                          <a:cs typeface="Arial" pitchFamily="34" charset="-120"/>
                        </a:rPr>
                        <a:t>Method</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b="1" dirty="0">
                          <a:solidFill>
                            <a:schemeClr val="accent1"/>
                          </a:solidFill>
                          <a:latin typeface="Arial" pitchFamily="34" charset="0"/>
                          <a:ea typeface="Arial" pitchFamily="34" charset="-122"/>
                          <a:cs typeface="Arial" pitchFamily="34" charset="-120"/>
                        </a:rPr>
                        <a:t>M2</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57200">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B1, B5</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0.000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B2, B4a, B6</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about 0.90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57200">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B4b</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0.950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B7 (scatter)</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0.979</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57200">
                <a:tc>
                  <a:txBody>
                    <a:bodyPr/>
                    <a:lstStyle/>
                    <a:p>
                      <a:pPr marL="0" indent="0" algn="l">
                        <a:buNone/>
                      </a:pPr>
                      <a:r>
                        <a:rPr lang="en-US" sz="2400" b="1" dirty="0">
                          <a:solidFill>
                            <a:schemeClr val="accent1"/>
                          </a:solidFill>
                          <a:latin typeface="Arial" pitchFamily="34" charset="0"/>
                          <a:ea typeface="Arial" pitchFamily="34" charset="-122"/>
                          <a:cs typeface="Arial" pitchFamily="34" charset="-120"/>
                        </a:rPr>
                        <a:t>Ours</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b="1" dirty="0">
                          <a:solidFill>
                            <a:schemeClr val="accent1"/>
                          </a:solidFill>
                          <a:latin typeface="Arial" pitchFamily="34" charset="0"/>
                          <a:ea typeface="Arial" pitchFamily="34" charset="-122"/>
                          <a:cs typeface="Arial" pitchFamily="34" charset="-120"/>
                        </a:rPr>
                        <a:t>0.982</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6" name="Text 2"/>
          <p:cNvSpPr txBox="1"/>
          <p:nvPr/>
        </p:nvSpPr>
        <p:spPr>
          <a:xfrm>
            <a:off x="6309360" y="1371600"/>
            <a:ext cx="5303520" cy="365760"/>
          </a:xfrm>
          <a:prstGeom prst="rect">
            <a:avLst/>
          </a:prstGeom>
          <a:noFill/>
          <a:ln/>
        </p:spPr>
        <p:txBody>
          <a:bodyPr wrap="square" lIns="0" tIns="0" rIns="0" bIns="0" rtlCol="0" anchor="t"/>
          <a:lstStyle/>
          <a:p>
            <a:pPr marL="0" indent="0">
              <a:buNone/>
            </a:pPr>
            <a:r>
              <a:rPr lang="en-US" sz="2800" b="1" dirty="0">
                <a:solidFill>
                  <a:schemeClr val="accent1"/>
                </a:solidFill>
                <a:latin typeface="Arial" pitchFamily="34" charset="0"/>
                <a:ea typeface="Arial" pitchFamily="34" charset="-122"/>
                <a:cs typeface="Arial" pitchFamily="34" charset="-120"/>
              </a:rPr>
              <a:t>M3  Gap localization</a:t>
            </a:r>
            <a:endParaRPr lang="en-US" sz="2800" dirty="0">
              <a:solidFill>
                <a:schemeClr val="accent1"/>
              </a:solidFill>
            </a:endParaRPr>
          </a:p>
        </p:txBody>
      </p:sp>
      <p:graphicFrame>
        <p:nvGraphicFramePr>
          <p:cNvPr id="35" name="Table 1"/>
          <p:cNvGraphicFramePr>
            <a:graphicFrameLocks noGrp="1"/>
          </p:cNvGraphicFramePr>
          <p:nvPr>
            <p:extLst>
              <p:ext uri="{D42A27DB-BD31-4B8C-83A1-F6EECF244321}">
                <p14:modId xmlns:p14="http://schemas.microsoft.com/office/powerpoint/2010/main" val="4232235911"/>
              </p:ext>
            </p:extLst>
          </p:nvPr>
        </p:nvGraphicFramePr>
        <p:xfrm>
          <a:off x="6309360" y="1920240"/>
          <a:ext cx="5303520" cy="2743200"/>
        </p:xfrm>
        <a:graphic>
          <a:graphicData uri="http://schemas.openxmlformats.org/drawingml/2006/table">
            <a:tbl>
              <a:tblPr/>
              <a:tblGrid>
                <a:gridCol w="256032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tblGrid>
              <a:tr h="457200">
                <a:tc>
                  <a:txBody>
                    <a:bodyPr/>
                    <a:lstStyle/>
                    <a:p>
                      <a:pPr marL="0" indent="0" algn="l">
                        <a:buNone/>
                      </a:pPr>
                      <a:r>
                        <a:rPr lang="en-US" sz="2400" b="1" dirty="0">
                          <a:solidFill>
                            <a:schemeClr val="accent1"/>
                          </a:solidFill>
                          <a:latin typeface="Arial" pitchFamily="34" charset="0"/>
                          <a:ea typeface="Arial" pitchFamily="34" charset="-122"/>
                          <a:cs typeface="Arial" pitchFamily="34" charset="-120"/>
                        </a:rPr>
                        <a:t>Method</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b="1" dirty="0">
                          <a:solidFill>
                            <a:schemeClr val="accent1"/>
                          </a:solidFill>
                          <a:latin typeface="Arial" pitchFamily="34" charset="0"/>
                          <a:ea typeface="Arial" pitchFamily="34" charset="-122"/>
                          <a:cs typeface="Arial" pitchFamily="34" charset="-120"/>
                        </a:rPr>
                        <a:t>P4 gap</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b="1" dirty="0">
                          <a:solidFill>
                            <a:schemeClr val="accent1"/>
                          </a:solidFill>
                          <a:latin typeface="Arial" pitchFamily="34" charset="0"/>
                          <a:ea typeface="Arial" pitchFamily="34" charset="-122"/>
                          <a:cs typeface="Arial" pitchFamily="34" charset="-120"/>
                        </a:rPr>
                        <a:t>P5 gap</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57200">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B2</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+0.000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+0.000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B4a</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-0.003</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+0.010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57200">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B4b</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+0.010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+0.030</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B7 (scatter)</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+0.062</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dirty="0">
                          <a:solidFill>
                            <a:schemeClr val="accent1"/>
                          </a:solidFill>
                          <a:latin typeface="Arial" pitchFamily="34" charset="0"/>
                          <a:ea typeface="Arial" pitchFamily="34" charset="-122"/>
                          <a:cs typeface="Arial" pitchFamily="34" charset="-120"/>
                        </a:rPr>
                        <a:t>+0.001</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57200">
                <a:tc>
                  <a:txBody>
                    <a:bodyPr/>
                    <a:lstStyle/>
                    <a:p>
                      <a:pPr marL="0" indent="0" algn="l">
                        <a:buNone/>
                      </a:pPr>
                      <a:r>
                        <a:rPr lang="en-US" sz="2400" b="1" dirty="0">
                          <a:solidFill>
                            <a:schemeClr val="accent1"/>
                          </a:solidFill>
                          <a:latin typeface="Arial" pitchFamily="34" charset="0"/>
                          <a:ea typeface="Arial" pitchFamily="34" charset="-122"/>
                          <a:cs typeface="Arial" pitchFamily="34" charset="-120"/>
                        </a:rPr>
                        <a:t>Ours</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b="1" dirty="0">
                          <a:solidFill>
                            <a:schemeClr val="accent1"/>
                          </a:solidFill>
                          <a:latin typeface="Arial" pitchFamily="34" charset="0"/>
                          <a:ea typeface="Arial" pitchFamily="34" charset="-122"/>
                          <a:cs typeface="Arial" pitchFamily="34" charset="-120"/>
                        </a:rPr>
                        <a:t>+0.217</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buNone/>
                      </a:pPr>
                      <a:r>
                        <a:rPr lang="en-US" sz="2400" b="1" dirty="0">
                          <a:solidFill>
                            <a:schemeClr val="accent1"/>
                          </a:solidFill>
                          <a:latin typeface="Arial" pitchFamily="34" charset="0"/>
                          <a:ea typeface="Arial" pitchFamily="34" charset="-122"/>
                          <a:cs typeface="Arial" pitchFamily="34" charset="-120"/>
                        </a:rPr>
                        <a:t>+0.079</a:t>
                      </a:r>
                      <a:endParaRPr lang="en-US" sz="2400" dirty="0">
                        <a:solidFill>
                          <a:schemeClr val="accent1"/>
                        </a:solidFill>
                        <a:latin typeface="Arial" charset="0"/>
                        <a:ea typeface="Arial" charset="0"/>
                        <a:cs typeface="Arial" charset="0"/>
                      </a:endParaRPr>
                    </a:p>
                  </a:txBody>
                  <a:tcPr marL="73152" marR="73152" marT="36576" marB="365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8" name="Text 3"/>
          <p:cNvSpPr txBox="1"/>
          <p:nvPr/>
        </p:nvSpPr>
        <p:spPr>
          <a:xfrm>
            <a:off x="548640" y="5029200"/>
            <a:ext cx="11064240" cy="914400"/>
          </a:xfrm>
          <a:prstGeom prst="rect">
            <a:avLst/>
          </a:prstGeom>
          <a:noFill/>
          <a:ln/>
        </p:spPr>
        <p:txBody>
          <a:bodyPr wrap="square" lIns="0" tIns="0" rIns="0" bIns="0" rtlCol="0" anchor="t"/>
          <a:lstStyle/>
          <a:p>
            <a:pPr marL="342900" indent="-342900">
              <a:spcAft>
                <a:spcPts val="800"/>
              </a:spcAft>
              <a:buClr>
                <a:srgbClr val="FFC600"/>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M2 cannot separate us from the scatter control.</a:t>
            </a:r>
            <a:endParaRPr lang="en-US" sz="2400" dirty="0">
              <a:solidFill>
                <a:schemeClr val="accent1"/>
              </a:solidFill>
            </a:endParaRPr>
          </a:p>
          <a:p>
            <a:pPr marL="342900" indent="-342900">
              <a:spcAft>
                <a:spcPts val="800"/>
              </a:spcAft>
              <a:buClr>
                <a:srgbClr val="FFC600"/>
              </a:buClr>
              <a:buSzPct val="100000"/>
              <a:buFont typeface="Wingdings" pitchFamily="2" charset="2"/>
              <a:buChar char="§"/>
            </a:pPr>
            <a:r>
              <a:rPr lang="en-US" sz="2400" dirty="0">
                <a:solidFill>
                  <a:schemeClr val="accent1"/>
                </a:solidFill>
                <a:latin typeface="Arial" pitchFamily="34" charset="0"/>
                <a:ea typeface="Arial" pitchFamily="34" charset="-122"/>
                <a:cs typeface="Arial" pitchFamily="34" charset="-120"/>
              </a:rPr>
              <a:t>M3 does. B7 has the same error count, but places errors at random.</a:t>
            </a:r>
            <a:endParaRPr lang="en-US" sz="2400" dirty="0">
              <a:solidFill>
                <a:schemeClr val="accent1"/>
              </a:solidFill>
            </a:endParaRPr>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200">
                <a:solidFill>
                  <a:srgbClr val="000000"/>
                </a:solidFill>
                <a:latin typeface="Arial"/>
                <a:ea typeface="Arial"/>
                <a:cs typeface="Arial"/>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B2CB5-9014-94F3-DC9F-DD5759459337}"/>
              </a:ext>
            </a:extLst>
          </p:cNvPr>
          <p:cNvSpPr>
            <a:spLocks noGrp="1"/>
          </p:cNvSpPr>
          <p:nvPr>
            <p:ph type="title" idx="100"/>
          </p:nvPr>
        </p:nvSpPr>
        <p:spPr>
          <a:xfrm>
            <a:off x="563880" y="745372"/>
            <a:ext cx="11064240" cy="822960"/>
          </a:xfrm>
        </p:spPr>
        <p:txBody>
          <a:bodyPr/>
          <a:lstStyle/>
          <a:p>
            <a:r>
              <a:rPr lang="en-US" dirty="0"/>
              <a:t>SOLIR Links</a:t>
            </a:r>
          </a:p>
        </p:txBody>
      </p:sp>
      <p:sp>
        <p:nvSpPr>
          <p:cNvPr id="3" name="Slide Number Placeholder 2">
            <a:extLst>
              <a:ext uri="{FF2B5EF4-FFF2-40B4-BE49-F238E27FC236}">
                <a16:creationId xmlns:a16="http://schemas.microsoft.com/office/drawing/2014/main" id="{FD85071D-89CB-6AB9-E0CF-F2CF7D5E48DE}"/>
              </a:ext>
            </a:extLst>
          </p:cNvPr>
          <p:cNvSpPr>
            <a:spLocks noGrp="1"/>
          </p:cNvSpPr>
          <p:nvPr>
            <p:ph type="sldNum" sz="quarter" idx="4294967295"/>
          </p:nvPr>
        </p:nvSpPr>
        <p:spPr/>
        <p:txBody>
          <a:bodyPr/>
          <a:lstStyle/>
          <a:p>
            <a:pPr algn="r"/>
            <a:fld id="{F7021451-1387-4CA6-816F-3879F97B5CBC}" type="slidenum">
              <a:rPr lang="en-US" b="0" smtClean="0"/>
              <a:t>25</a:t>
            </a:fld>
            <a:endParaRPr lang="en-US"/>
          </a:p>
        </p:txBody>
      </p:sp>
      <p:graphicFrame>
        <p:nvGraphicFramePr>
          <p:cNvPr id="5" name="Table 4">
            <a:extLst>
              <a:ext uri="{FF2B5EF4-FFF2-40B4-BE49-F238E27FC236}">
                <a16:creationId xmlns:a16="http://schemas.microsoft.com/office/drawing/2014/main" id="{16DC40AC-24A2-C376-D995-9C38BADC21E4}"/>
              </a:ext>
            </a:extLst>
          </p:cNvPr>
          <p:cNvGraphicFramePr>
            <a:graphicFrameLocks noGrp="1"/>
          </p:cNvGraphicFramePr>
          <p:nvPr>
            <p:extLst>
              <p:ext uri="{D42A27DB-BD31-4B8C-83A1-F6EECF244321}">
                <p14:modId xmlns:p14="http://schemas.microsoft.com/office/powerpoint/2010/main" val="3145331660"/>
              </p:ext>
            </p:extLst>
          </p:nvPr>
        </p:nvGraphicFramePr>
        <p:xfrm>
          <a:off x="863138" y="2042967"/>
          <a:ext cx="10658302" cy="3471718"/>
        </p:xfrm>
        <a:graphic>
          <a:graphicData uri="http://schemas.openxmlformats.org/drawingml/2006/table">
            <a:tbl>
              <a:tblPr firstRow="1">
                <a:tableStyleId>{5C22544A-7EE6-4342-B048-85BDC9FD1C3A}</a:tableStyleId>
              </a:tblPr>
              <a:tblGrid>
                <a:gridCol w="4682210">
                  <a:extLst>
                    <a:ext uri="{9D8B030D-6E8A-4147-A177-3AD203B41FA5}">
                      <a16:colId xmlns:a16="http://schemas.microsoft.com/office/drawing/2014/main" val="20000"/>
                    </a:ext>
                  </a:extLst>
                </a:gridCol>
                <a:gridCol w="5976092">
                  <a:extLst>
                    <a:ext uri="{9D8B030D-6E8A-4147-A177-3AD203B41FA5}">
                      <a16:colId xmlns:a16="http://schemas.microsoft.com/office/drawing/2014/main" val="20001"/>
                    </a:ext>
                  </a:extLst>
                </a:gridCol>
              </a:tblGrid>
              <a:tr h="512618">
                <a:tc>
                  <a:txBody>
                    <a:bodyPr/>
                    <a:lstStyle/>
                    <a:p>
                      <a:pPr>
                        <a:lnSpc>
                          <a:spcPts val="2318"/>
                        </a:lnSpc>
                      </a:pPr>
                      <a:r>
                        <a:rPr lang="en-US" sz="2400" b="1" dirty="0">
                          <a:solidFill>
                            <a:srgbClr val="FFFFFF"/>
                          </a:solidFill>
                          <a:latin typeface="Arial" panose="020B0604020202020204" pitchFamily="34" charset="0"/>
                          <a:cs typeface="Arial" panose="020B0604020202020204" pitchFamily="34" charset="0"/>
                        </a:rPr>
                        <a:t>C</a:t>
                      </a:r>
                      <a:r>
                        <a:rPr sz="2400" b="1" dirty="0">
                          <a:solidFill>
                            <a:srgbClr val="FFFFFF"/>
                          </a:solidFill>
                          <a:latin typeface="Arial" panose="020B0604020202020204" pitchFamily="34" charset="0"/>
                          <a:cs typeface="Arial" panose="020B0604020202020204" pitchFamily="34" charset="0"/>
                        </a:rPr>
                        <a:t>omponent</a:t>
                      </a:r>
                    </a:p>
                  </a:txBody>
                  <a:tcPr marT="91440" marB="91440">
                    <a:solidFill>
                      <a:srgbClr val="155E68"/>
                    </a:solidFill>
                  </a:tcPr>
                </a:tc>
                <a:tc>
                  <a:txBody>
                    <a:bodyPr/>
                    <a:lstStyle/>
                    <a:p>
                      <a:pPr>
                        <a:lnSpc>
                          <a:spcPts val="2318"/>
                        </a:lnSpc>
                      </a:pPr>
                      <a:r>
                        <a:rPr sz="2400" b="1" dirty="0">
                          <a:solidFill>
                            <a:srgbClr val="FFFFFF"/>
                          </a:solidFill>
                          <a:latin typeface="Arial" panose="020B0604020202020204" pitchFamily="34" charset="0"/>
                          <a:cs typeface="Arial" panose="020B0604020202020204" pitchFamily="34" charset="0"/>
                        </a:rPr>
                        <a:t>SOLIR link</a:t>
                      </a:r>
                    </a:p>
                  </a:txBody>
                  <a:tcPr marT="91440" marB="91440">
                    <a:solidFill>
                      <a:srgbClr val="155E68"/>
                    </a:solidFill>
                  </a:tcPr>
                </a:tc>
                <a:extLst>
                  <a:ext uri="{0D108BD9-81ED-4DB2-BD59-A6C34878D82A}">
                    <a16:rowId xmlns:a16="http://schemas.microsoft.com/office/drawing/2014/main" val="10000"/>
                  </a:ext>
                </a:extLst>
              </a:tr>
              <a:tr h="489840">
                <a:tc>
                  <a:txBody>
                    <a:bodyPr/>
                    <a:lstStyle/>
                    <a:p>
                      <a:pPr>
                        <a:lnSpc>
                          <a:spcPts val="2318"/>
                        </a:lnSpc>
                      </a:pPr>
                      <a:r>
                        <a:rPr lang="en-US" sz="2400" dirty="0">
                          <a:solidFill>
                            <a:schemeClr val="accent1"/>
                          </a:solidFill>
                          <a:latin typeface="Arial" panose="020B0604020202020204" pitchFamily="34" charset="0"/>
                          <a:cs typeface="Arial" panose="020B0604020202020204" pitchFamily="34" charset="0"/>
                        </a:rPr>
                        <a:t>Ontology and KG Construction and Transmission</a:t>
                      </a:r>
                      <a:endParaRPr sz="2400" dirty="0">
                        <a:solidFill>
                          <a:schemeClr val="accent1"/>
                        </a:solidFill>
                        <a:latin typeface="Arial" panose="020B0604020202020204" pitchFamily="34" charset="0"/>
                        <a:cs typeface="Arial" panose="020B0604020202020204" pitchFamily="34" charset="0"/>
                      </a:endParaRPr>
                    </a:p>
                  </a:txBody>
                  <a:tcPr marT="91440" marB="91440">
                    <a:solidFill>
                      <a:srgbClr val="FFFFFF"/>
                    </a:solidFill>
                  </a:tcPr>
                </a:tc>
                <a:tc>
                  <a:txBody>
                    <a:bodyPr/>
                    <a:lstStyle/>
                    <a:p>
                      <a:pPr>
                        <a:lnSpc>
                          <a:spcPts val="2318"/>
                        </a:lnSpc>
                      </a:pPr>
                      <a:r>
                        <a:rPr lang="en-US" sz="2400" dirty="0">
                          <a:solidFill>
                            <a:schemeClr val="accent1"/>
                          </a:solidFill>
                          <a:latin typeface="Arial" panose="020B0604020202020204" pitchFamily="34" charset="0"/>
                          <a:cs typeface="Arial" panose="020B0604020202020204" pitchFamily="34" charset="0"/>
                        </a:rPr>
                        <a:t>G</a:t>
                      </a:r>
                      <a:r>
                        <a:rPr sz="2400" dirty="0">
                          <a:solidFill>
                            <a:schemeClr val="accent1"/>
                          </a:solidFill>
                          <a:latin typeface="Arial" panose="020B0604020202020204" pitchFamily="34" charset="0"/>
                          <a:cs typeface="Arial" panose="020B0604020202020204" pitchFamily="34" charset="0"/>
                        </a:rPr>
                        <a:t>raph entropy</a:t>
                      </a:r>
                      <a:endParaRPr sz="2400" baseline="-25000" dirty="0">
                        <a:solidFill>
                          <a:schemeClr val="accent1"/>
                        </a:solidFill>
                        <a:latin typeface="Arial" panose="020B0604020202020204" pitchFamily="34" charset="0"/>
                        <a:cs typeface="Arial" panose="020B0604020202020204" pitchFamily="34" charset="0"/>
                      </a:endParaRPr>
                    </a:p>
                  </a:txBody>
                  <a:tcPr marT="91440" marB="91440">
                    <a:solidFill>
                      <a:srgbClr val="FFFFFF"/>
                    </a:solidFill>
                  </a:tcPr>
                </a:tc>
                <a:extLst>
                  <a:ext uri="{0D108BD9-81ED-4DB2-BD59-A6C34878D82A}">
                    <a16:rowId xmlns:a16="http://schemas.microsoft.com/office/drawing/2014/main" val="10001"/>
                  </a:ext>
                </a:extLst>
              </a:tr>
              <a:tr h="385322">
                <a:tc>
                  <a:txBody>
                    <a:bodyPr/>
                    <a:lstStyle/>
                    <a:p>
                      <a:pPr>
                        <a:lnSpc>
                          <a:spcPts val="2318"/>
                        </a:lnSpc>
                      </a:pPr>
                      <a:r>
                        <a:rPr lang="en-US" sz="2400" baseline="0" dirty="0">
                          <a:solidFill>
                            <a:schemeClr val="accent1"/>
                          </a:solidFill>
                          <a:latin typeface="Arial" panose="020B0604020202020204" pitchFamily="34" charset="0"/>
                          <a:cs typeface="Arial" panose="020B0604020202020204" pitchFamily="34" charset="0"/>
                        </a:rPr>
                        <a:t>Actor Encoding and Updating</a:t>
                      </a:r>
                      <a:endParaRPr sz="2400" baseline="0" dirty="0">
                        <a:solidFill>
                          <a:schemeClr val="accent1"/>
                        </a:solidFill>
                        <a:latin typeface="Arial" panose="020B0604020202020204" pitchFamily="34" charset="0"/>
                        <a:cs typeface="Arial" panose="020B0604020202020204" pitchFamily="34" charset="0"/>
                      </a:endParaRPr>
                    </a:p>
                  </a:txBody>
                  <a:tcPr marT="91440" marB="91440">
                    <a:solidFill>
                      <a:srgbClr val="F2F0EA"/>
                    </a:solidFill>
                  </a:tcPr>
                </a:tc>
                <a:tc>
                  <a:txBody>
                    <a:bodyPr/>
                    <a:lstStyle/>
                    <a:p>
                      <a:pPr>
                        <a:lnSpc>
                          <a:spcPts val="2318"/>
                        </a:lnSpc>
                      </a:pPr>
                      <a:r>
                        <a:rPr lang="en-US" sz="2400" dirty="0">
                          <a:solidFill>
                            <a:schemeClr val="accent1"/>
                          </a:solidFill>
                          <a:latin typeface="Arial" panose="020B0604020202020204" pitchFamily="34" charset="0"/>
                          <a:cs typeface="Arial" panose="020B0604020202020204" pitchFamily="34" charset="0"/>
                        </a:rPr>
                        <a:t>Continual post training</a:t>
                      </a:r>
                      <a:endParaRPr sz="2400" dirty="0">
                        <a:solidFill>
                          <a:schemeClr val="accent1"/>
                        </a:solidFill>
                        <a:latin typeface="Arial" panose="020B0604020202020204" pitchFamily="34" charset="0"/>
                        <a:cs typeface="Arial" panose="020B0604020202020204" pitchFamily="34" charset="0"/>
                      </a:endParaRPr>
                    </a:p>
                  </a:txBody>
                  <a:tcPr marT="91440" marB="91440">
                    <a:solidFill>
                      <a:srgbClr val="F2F0EA"/>
                    </a:solidFill>
                  </a:tcPr>
                </a:tc>
                <a:extLst>
                  <a:ext uri="{0D108BD9-81ED-4DB2-BD59-A6C34878D82A}">
                    <a16:rowId xmlns:a16="http://schemas.microsoft.com/office/drawing/2014/main" val="10002"/>
                  </a:ext>
                </a:extLst>
              </a:tr>
              <a:tr h="389907">
                <a:tc>
                  <a:txBody>
                    <a:bodyPr/>
                    <a:lstStyle/>
                    <a:p>
                      <a:pPr>
                        <a:lnSpc>
                          <a:spcPts val="2318"/>
                        </a:lnSpc>
                      </a:pPr>
                      <a:r>
                        <a:rPr lang="en-US" sz="2400" dirty="0">
                          <a:solidFill>
                            <a:schemeClr val="accent1"/>
                          </a:solidFill>
                          <a:latin typeface="Arial" panose="020B0604020202020204" pitchFamily="34" charset="0"/>
                          <a:cs typeface="Arial" panose="020B0604020202020204" pitchFamily="34" charset="0"/>
                        </a:rPr>
                        <a:t>Quantifying knowledge divergence </a:t>
                      </a:r>
                      <a:endParaRPr sz="2400" dirty="0">
                        <a:solidFill>
                          <a:schemeClr val="accent1"/>
                        </a:solidFill>
                        <a:latin typeface="Arial" panose="020B0604020202020204" pitchFamily="34" charset="0"/>
                        <a:cs typeface="Arial" panose="020B0604020202020204" pitchFamily="34" charset="0"/>
                      </a:endParaRPr>
                    </a:p>
                  </a:txBody>
                  <a:tcPr marT="91440" marB="91440">
                    <a:solidFill>
                      <a:srgbClr val="FFFFFF"/>
                    </a:solidFill>
                  </a:tcPr>
                </a:tc>
                <a:tc>
                  <a:txBody>
                    <a:bodyPr/>
                    <a:lstStyle/>
                    <a:p>
                      <a:pPr>
                        <a:lnSpc>
                          <a:spcPts val="2318"/>
                        </a:lnSpc>
                      </a:pPr>
                      <a:r>
                        <a:rPr lang="en-US" sz="2400" dirty="0">
                          <a:solidFill>
                            <a:schemeClr val="accent1"/>
                          </a:solidFill>
                          <a:latin typeface="Arial" panose="020B0604020202020204" pitchFamily="34" charset="0"/>
                          <a:cs typeface="Arial" panose="020B0604020202020204" pitchFamily="34" charset="0"/>
                        </a:rPr>
                        <a:t>Rate-distortion theory</a:t>
                      </a:r>
                      <a:endParaRPr sz="2400" dirty="0">
                        <a:solidFill>
                          <a:schemeClr val="accent1"/>
                        </a:solidFill>
                        <a:latin typeface="Arial" panose="020B0604020202020204" pitchFamily="34" charset="0"/>
                        <a:cs typeface="Arial" panose="020B0604020202020204" pitchFamily="34" charset="0"/>
                      </a:endParaRPr>
                    </a:p>
                  </a:txBody>
                  <a:tcPr marT="91440" marB="91440">
                    <a:solidFill>
                      <a:srgbClr val="FFFFFF"/>
                    </a:solidFill>
                  </a:tcPr>
                </a:tc>
                <a:extLst>
                  <a:ext uri="{0D108BD9-81ED-4DB2-BD59-A6C34878D82A}">
                    <a16:rowId xmlns:a16="http://schemas.microsoft.com/office/drawing/2014/main" val="10003"/>
                  </a:ext>
                </a:extLst>
              </a:tr>
              <a:tr h="385322">
                <a:tc>
                  <a:txBody>
                    <a:bodyPr/>
                    <a:lstStyle/>
                    <a:p>
                      <a:pPr>
                        <a:lnSpc>
                          <a:spcPts val="2318"/>
                        </a:lnSpc>
                      </a:pPr>
                      <a:r>
                        <a:rPr lang="en-US" sz="2400" dirty="0">
                          <a:solidFill>
                            <a:schemeClr val="accent1"/>
                          </a:solidFill>
                          <a:latin typeface="Arial" panose="020B0604020202020204" pitchFamily="34" charset="0"/>
                          <a:cs typeface="Arial" panose="020B0604020202020204" pitchFamily="34" charset="0"/>
                        </a:rPr>
                        <a:t>Lateral merging across nodes</a:t>
                      </a:r>
                    </a:p>
                  </a:txBody>
                  <a:tcPr marT="91440" marB="91440">
                    <a:solidFill>
                      <a:srgbClr val="F2F0EA"/>
                    </a:solidFill>
                  </a:tcPr>
                </a:tc>
                <a:tc>
                  <a:txBody>
                    <a:bodyPr/>
                    <a:lstStyle/>
                    <a:p>
                      <a:pPr>
                        <a:lnSpc>
                          <a:spcPts val="2318"/>
                        </a:lnSpc>
                      </a:pPr>
                      <a:r>
                        <a:rPr lang="en-US" sz="2400" dirty="0">
                          <a:solidFill>
                            <a:schemeClr val="accent1"/>
                          </a:solidFill>
                          <a:latin typeface="Arial" panose="020B0604020202020204" pitchFamily="34" charset="0"/>
                          <a:cs typeface="Arial" panose="020B0604020202020204" pitchFamily="34" charset="0"/>
                        </a:rPr>
                        <a:t>Distributed consensus</a:t>
                      </a:r>
                    </a:p>
                  </a:txBody>
                  <a:tcPr marT="91440" marB="91440">
                    <a:solidFill>
                      <a:srgbClr val="F2F0EA"/>
                    </a:solidFill>
                  </a:tcPr>
                </a:tc>
                <a:extLst>
                  <a:ext uri="{0D108BD9-81ED-4DB2-BD59-A6C34878D82A}">
                    <a16:rowId xmlns:a16="http://schemas.microsoft.com/office/drawing/2014/main" val="10004"/>
                  </a:ext>
                </a:extLst>
              </a:tr>
              <a:tr h="384035">
                <a:tc>
                  <a:txBody>
                    <a:bodyPr/>
                    <a:lstStyle/>
                    <a:p>
                      <a:pPr>
                        <a:lnSpc>
                          <a:spcPts val="2318"/>
                        </a:lnSpc>
                      </a:pPr>
                      <a:endParaRPr sz="2400" dirty="0">
                        <a:solidFill>
                          <a:srgbClr val="2E2B25"/>
                        </a:solidFill>
                        <a:latin typeface="Arial" panose="020B0604020202020204" pitchFamily="34" charset="0"/>
                        <a:cs typeface="Arial" panose="020B0604020202020204" pitchFamily="34" charset="0"/>
                      </a:endParaRPr>
                    </a:p>
                  </a:txBody>
                  <a:tcPr marT="91440" marB="91440">
                    <a:noFill/>
                  </a:tcPr>
                </a:tc>
                <a:tc>
                  <a:txBody>
                    <a:bodyPr/>
                    <a:lstStyle/>
                    <a:p>
                      <a:pPr>
                        <a:lnSpc>
                          <a:spcPts val="2318"/>
                        </a:lnSpc>
                      </a:pPr>
                      <a:endParaRPr sz="2400" dirty="0">
                        <a:solidFill>
                          <a:srgbClr val="2E2B25"/>
                        </a:solidFill>
                        <a:latin typeface="Arial" panose="020B0604020202020204" pitchFamily="34" charset="0"/>
                        <a:cs typeface="Arial" panose="020B0604020202020204" pitchFamily="34" charset="0"/>
                      </a:endParaRPr>
                    </a:p>
                  </a:txBody>
                  <a:tcPr marT="91440" marB="91440">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115349999"/>
      </p:ext>
    </p:extLst>
  </p:cSld>
  <p:clrMapOvr>
    <a:masterClrMapping/>
  </p:clrMapOvr>
</p:sld>
</file>

<file path=ppt/theme/theme1.xml><?xml version="1.0" encoding="utf-8"?>
<a:theme xmlns:a="http://schemas.openxmlformats.org/drawingml/2006/main" name="Left Ba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op Bar">
  <a:themeElements>
    <a:clrScheme name="Drexel University - v1">
      <a:dk1>
        <a:srgbClr val="000000"/>
      </a:dk1>
      <a:lt1>
        <a:srgbClr val="FFFFFF"/>
      </a:lt1>
      <a:dk2>
        <a:srgbClr val="44546A"/>
      </a:dk2>
      <a:lt2>
        <a:srgbClr val="E7E6E6"/>
      </a:lt2>
      <a:accent1>
        <a:srgbClr val="07284D"/>
      </a:accent1>
      <a:accent2>
        <a:srgbClr val="FFC600"/>
      </a:accent2>
      <a:accent3>
        <a:srgbClr val="6CACE3"/>
      </a:accent3>
      <a:accent4>
        <a:srgbClr val="B7BF10"/>
      </a:accent4>
      <a:accent5>
        <a:srgbClr val="FF8F1C"/>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EFC5C34FBDB944084B44F09A53EDC8A" ma:contentTypeVersion="3" ma:contentTypeDescription="Create a new document." ma:contentTypeScope="" ma:versionID="2e398dbc646fa025cee94b92c1ce027e">
  <xsd:schema xmlns:xsd="http://www.w3.org/2001/XMLSchema" xmlns:xs="http://www.w3.org/2001/XMLSchema" xmlns:p="http://schemas.microsoft.com/office/2006/metadata/properties" xmlns:ns2="78c7a92d-2fd4-4462-8274-5dc07f9385f7" targetNamespace="http://schemas.microsoft.com/office/2006/metadata/properties" ma:root="true" ma:fieldsID="ad7665bb9486f46e01a2ca833b48c157" ns2:_="">
    <xsd:import namespace="78c7a92d-2fd4-4462-8274-5dc07f9385f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c7a92d-2fd4-4462-8274-5dc07f9385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E4D064-FBD1-43D3-806E-95D671449C10}">
  <ds:schemaRefs>
    <ds:schemaRef ds:uri="http://schemas.microsoft.com/office/infopath/2007/PartnerControls"/>
    <ds:schemaRef ds:uri="http://purl.org/dc/elements/1.1/"/>
    <ds:schemaRef ds:uri="http://purl.org/dc/dcmitype/"/>
    <ds:schemaRef ds:uri="http://schemas.microsoft.com/office/2006/documentManagement/types"/>
    <ds:schemaRef ds:uri="http://www.w3.org/XML/1998/namespace"/>
    <ds:schemaRef ds:uri="http://schemas.openxmlformats.org/package/2006/metadata/core-properties"/>
    <ds:schemaRef ds:uri="78c7a92d-2fd4-4462-8274-5dc07f9385f7"/>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62A33168-8814-4CC0-B4F5-7371F03C75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c7a92d-2fd4-4462-8274-5dc07f9385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32BC388-FBF6-4595-9309-127F505C2D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5505</TotalTime>
  <Words>2260</Words>
  <Application>Microsoft Macintosh PowerPoint</Application>
  <PresentationFormat>Widescreen</PresentationFormat>
  <Paragraphs>350</Paragraphs>
  <Slides>25</Slides>
  <Notes>12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25</vt:i4>
      </vt:variant>
    </vt:vector>
  </HeadingPairs>
  <TitlesOfParts>
    <vt:vector size="34" baseType="lpstr">
      <vt:lpstr>Segoe UI Semibold</vt:lpstr>
      <vt:lpstr>Calibri</vt:lpstr>
      <vt:lpstr>Cambria Math</vt:lpstr>
      <vt:lpstr>Aptos</vt:lpstr>
      <vt:lpstr>Times New Roman</vt:lpstr>
      <vt:lpstr>Wingdings</vt:lpstr>
      <vt:lpstr>Arial</vt:lpstr>
      <vt:lpstr>Left Bar</vt:lpstr>
      <vt:lpstr>Top Bar</vt:lpstr>
      <vt:lpstr>PowerPoint Presentation</vt:lpstr>
      <vt:lpstr>The problem: Source-Actor Knowledge Diffusion</vt:lpstr>
      <vt:lpstr>Scenarios</vt:lpstr>
      <vt:lpstr>Components in the Architecture AR</vt:lpstr>
      <vt:lpstr>Core Problems</vt:lpstr>
      <vt:lpstr>Source Encoding: Ontology and Knowledge Graph Construction</vt:lpstr>
      <vt:lpstr>Active Elicitation: Human-in-the-loop Workflow</vt:lpstr>
      <vt:lpstr>Active Ontology Elicitation and KG Construction (Demo)</vt:lpstr>
      <vt:lpstr>Actor Encoding and Updating</vt:lpstr>
      <vt:lpstr>Distance between Actor and Source</vt:lpstr>
      <vt:lpstr>Rate-Distortion Guided KG Construction</vt:lpstr>
      <vt:lpstr>Balancing Graph Size And Fidelity </vt:lpstr>
      <vt:lpstr>Optimal Transport for Alignment: Fused Gromov-Wasserstein (FGW) Distance</vt:lpstr>
      <vt:lpstr>Refinement Operators: How The KG is Improved</vt:lpstr>
      <vt:lpstr>Rate-distortion Curve: Finding The “Knee Point”</vt:lpstr>
      <vt:lpstr>Coverage And RD Improvements</vt:lpstr>
      <vt:lpstr>From Mastery Profile to Simulated Response</vt:lpstr>
      <vt:lpstr>Decide with a Knowledge Graph</vt:lpstr>
      <vt:lpstr>Properties of a Faithful Simulator</vt:lpstr>
      <vt:lpstr>SSKG and student profiles</vt:lpstr>
      <vt:lpstr>Two-Stage Procedure</vt:lpstr>
      <vt:lpstr>Evaluation setup. Seven baselines and a scatter control</vt:lpstr>
      <vt:lpstr>Result 1. Baselines stay near the ceiling</vt:lpstr>
      <vt:lpstr>Results 2 and 3. Order and placement of errors</vt:lpstr>
      <vt:lpstr>SOLIR Links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Emory, Lukas</dc:creator>
  <cp:lastModifiedBy>An,Yuan</cp:lastModifiedBy>
  <cp:revision>143</cp:revision>
  <cp:lastPrinted>2025-11-01T11:15:36Z</cp:lastPrinted>
  <dcterms:created xsi:type="dcterms:W3CDTF">2020-08-26T16:18:45Z</dcterms:created>
  <dcterms:modified xsi:type="dcterms:W3CDTF">2026-10-14T13:08:39Z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0x010100EEFC5C34FBDB944084B44F09A53EDC8A</vt:lpwstr>
  </property>
  <property fmtid="{D5CDD505-2E9C-101B-9397-08002B2CF9AE}" pid="3" name="MediaServiceImageTags">
    <vt:lpwstr/>
  </property>
</Properties>
</file>